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2" r:id="rId2"/>
    <p:sldId id="266" r:id="rId3"/>
    <p:sldId id="265" r:id="rId4"/>
    <p:sldId id="267" r:id="rId5"/>
    <p:sldId id="268" r:id="rId6"/>
  </p:sldIdLst>
  <p:sldSz cx="9144000" cy="6858000" type="screen4x3"/>
  <p:notesSz cx="6784975" cy="9906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99FF"/>
    <a:srgbClr val="CCFFFF"/>
    <a:srgbClr val="FF0066"/>
    <a:srgbClr val="0000FF"/>
    <a:srgbClr val="FF0000"/>
    <a:srgbClr val="6699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2" y="1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3338" y="0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3CFF789-E842-4C0B-B9FD-3AAB7D91A9B7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05350"/>
            <a:ext cx="542925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3338" y="9409113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4D520AB-2402-4636-87B2-C9517A3235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4625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CA5A2A1-5835-4877-B386-9B0CE3D9B0B1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A276D-698C-40EC-A64C-CFFBCA264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34E03-B1CF-485B-BB56-005EECD3D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935A8-73B3-4D74-9941-3D22F87911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CA592-8003-4EEA-9DF4-5F70D2F54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D2FA5-635D-49CD-BA6E-6AB2ECF7F2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A9207-210B-4061-8B07-78EBF313A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D2A09-EBBE-4723-A7F7-F75FA0C33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22EBB-6ABF-4A01-A37E-81BAAA59A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8E5C2-A411-4CB9-BAEF-BECA673FF7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1AFC2-15FD-4E4A-AEB2-72757C82C9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008A8-183B-4961-8189-0AD15B1E6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C096FEE-51F5-4278-9F1E-D4E7B695DB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37" r:id="rId4"/>
    <p:sldLayoutId id="2147483743" r:id="rId5"/>
    <p:sldLayoutId id="2147483738" r:id="rId6"/>
    <p:sldLayoutId id="2147483744" r:id="rId7"/>
    <p:sldLayoutId id="2147483745" r:id="rId8"/>
    <p:sldLayoutId id="2147483746" r:id="rId9"/>
    <p:sldLayoutId id="2147483739" r:id="rId10"/>
    <p:sldLayoutId id="214748374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9"/>
          <p:cNvGrpSpPr>
            <a:grpSpLocks/>
          </p:cNvGrpSpPr>
          <p:nvPr/>
        </p:nvGrpSpPr>
        <p:grpSpPr bwMode="auto">
          <a:xfrm>
            <a:off x="0" y="188913"/>
            <a:ext cx="9144000" cy="612775"/>
            <a:chOff x="-136" y="0"/>
            <a:chExt cx="5896" cy="505"/>
          </a:xfrm>
        </p:grpSpPr>
        <p:pic>
          <p:nvPicPr>
            <p:cNvPr id="10261" name="Picture 6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136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62" name="Picture 7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0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63" name="Picture 8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70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64" name="Picture 9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16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65" name="Picture 10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63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66" name="Picture 11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09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67" name="Picture 12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55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68" name="Picture 13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02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69" name="Picture 14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48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70" name="Picture 15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23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71" name="Picture 16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04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72" name="Picture 17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30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73" name="Picture 18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77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43" name="Group 21"/>
          <p:cNvGrpSpPr>
            <a:grpSpLocks/>
          </p:cNvGrpSpPr>
          <p:nvPr/>
        </p:nvGrpSpPr>
        <p:grpSpPr bwMode="auto">
          <a:xfrm>
            <a:off x="107950" y="5876925"/>
            <a:ext cx="8928100" cy="865188"/>
            <a:chOff x="-136" y="0"/>
            <a:chExt cx="5896" cy="505"/>
          </a:xfrm>
        </p:grpSpPr>
        <p:pic>
          <p:nvPicPr>
            <p:cNvPr id="10248" name="Picture 22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136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49" name="Picture 23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0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50" name="Picture 24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70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51" name="Picture 25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16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52" name="Picture 26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63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53" name="Picture 27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09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54" name="Picture 28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55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55" name="Picture 29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02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56" name="Picture 30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48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57" name="Picture 31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23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58" name="Picture 32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04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59" name="Picture 33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30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260" name="Picture 34" descr="J009918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77" y="0"/>
              <a:ext cx="456" cy="505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44" name="WordArt 37"/>
          <p:cNvSpPr>
            <a:spLocks noChangeArrowheads="1" noChangeShapeType="1" noTextEdit="1"/>
          </p:cNvSpPr>
          <p:nvPr/>
        </p:nvSpPr>
        <p:spPr bwMode="auto">
          <a:xfrm rot="-1021407">
            <a:off x="979488" y="3359150"/>
            <a:ext cx="2503487" cy="7096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ru-RU" sz="3600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81000" y="4725144"/>
            <a:ext cx="2894856" cy="864096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800" dirty="0" smtClean="0"/>
              <a:t>Презентация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10246" name="TextBox 4"/>
          <p:cNvSpPr txBox="1">
            <a:spLocks noChangeArrowheads="1"/>
          </p:cNvSpPr>
          <p:nvPr/>
        </p:nvSpPr>
        <p:spPr bwMode="auto">
          <a:xfrm>
            <a:off x="0" y="1714489"/>
            <a:ext cx="50831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9600" b="1" dirty="0">
                <a:solidFill>
                  <a:srgbClr val="0000CC"/>
                </a:solidFill>
                <a:latin typeface="Gabriola" pitchFamily="82" charset="0"/>
              </a:rPr>
              <a:t>АРХИМЕД</a:t>
            </a:r>
          </a:p>
        </p:txBody>
      </p:sp>
      <p:pic>
        <p:nvPicPr>
          <p:cNvPr id="10247" name="Picture 3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285860"/>
            <a:ext cx="4143403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11"/>
          <p:cNvSpPr>
            <a:spLocks noChangeArrowheads="1" noChangeShapeType="1" noTextEdit="1"/>
          </p:cNvSpPr>
          <p:nvPr/>
        </p:nvSpPr>
        <p:spPr bwMode="auto">
          <a:xfrm>
            <a:off x="1692275" y="188913"/>
            <a:ext cx="5616575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5876925"/>
            <a:ext cx="9144000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00013"/>
            <a:ext cx="9144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9" name="TextBox 3"/>
          <p:cNvSpPr txBox="1">
            <a:spLocks noChangeArrowheads="1"/>
          </p:cNvSpPr>
          <p:nvPr/>
        </p:nvSpPr>
        <p:spPr bwMode="auto">
          <a:xfrm>
            <a:off x="647700" y="765175"/>
            <a:ext cx="748823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>
                <a:latin typeface="Gabriola" pitchFamily="82" charset="0"/>
              </a:rPr>
              <a:t>Это удивительный человек имя которого люди помнят уже более 2000 лет. Он был талантливым математиком, механиком и инженером. Архимед сделал много открытий, которыми люди пользуются до сих пор. Его имя живет в легендах. Мне было интересно узнать о нём и рассказать вам.</a:t>
            </a:r>
          </a:p>
        </p:txBody>
      </p:sp>
      <p:pic>
        <p:nvPicPr>
          <p:cNvPr id="11270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011488"/>
            <a:ext cx="5040313" cy="264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11"/>
          <p:cNvSpPr>
            <a:spLocks noChangeArrowheads="1" noChangeShapeType="1" noTextEdit="1"/>
          </p:cNvSpPr>
          <p:nvPr/>
        </p:nvSpPr>
        <p:spPr bwMode="auto">
          <a:xfrm>
            <a:off x="1692275" y="260350"/>
            <a:ext cx="56165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2291" name="Заголовок 5"/>
          <p:cNvSpPr>
            <a:spLocks noGrp="1"/>
          </p:cNvSpPr>
          <p:nvPr>
            <p:ph type="ctrTitle"/>
          </p:nvPr>
        </p:nvSpPr>
        <p:spPr bwMode="auto">
          <a:xfrm>
            <a:off x="468313" y="915988"/>
            <a:ext cx="8351837" cy="25844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z="2800" b="1" cap="none" smtClean="0">
                <a:effectLst/>
                <a:latin typeface="Gabriola" pitchFamily="82" charset="0"/>
              </a:rPr>
              <a:t>Правитель Сиракуз построил в подарок египетскому царю тяжелый многопалубный корабль. Его никак не удавалось </a:t>
            </a:r>
            <a:r>
              <a:rPr lang="ru-RU" altLang="ru-RU" sz="2800" b="1" cap="none" smtClean="0">
                <a:effectLst/>
                <a:latin typeface="Gabriola" pitchFamily="82" charset="0"/>
                <a:cs typeface="Arial" charset="0"/>
              </a:rPr>
              <a:t>спустить</a:t>
            </a:r>
            <a:r>
              <a:rPr lang="ru-RU" altLang="ru-RU" sz="2800" b="1" cap="none" smtClean="0">
                <a:effectLst/>
                <a:latin typeface="Gabriola" pitchFamily="82" charset="0"/>
              </a:rPr>
              <a:t> на воду. Архимед соорудил систему рычагов, с помощью которой он смог проделать эту работу одним движением руки. По легенде Архимед заявил при этом: « Дайте мне точку опоры, и я сдвину Землю!»</a:t>
            </a:r>
          </a:p>
        </p:txBody>
      </p:sp>
      <p:pic>
        <p:nvPicPr>
          <p:cNvPr id="1229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938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93725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7513" y="3213100"/>
            <a:ext cx="532765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11"/>
          <p:cNvSpPr>
            <a:spLocks noChangeArrowheads="1" noChangeShapeType="1" noTextEdit="1"/>
          </p:cNvSpPr>
          <p:nvPr/>
        </p:nvSpPr>
        <p:spPr bwMode="auto">
          <a:xfrm>
            <a:off x="1692275" y="260350"/>
            <a:ext cx="56165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124744"/>
            <a:ext cx="4321050" cy="46085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cap="none" dirty="0" smtClean="0">
                <a:solidFill>
                  <a:srgbClr val="4E3B30"/>
                </a:solidFill>
                <a:effectLst/>
                <a:latin typeface="Gabriola" panose="04040605051002020D02" pitchFamily="82" charset="0"/>
              </a:rPr>
              <a:t/>
            </a:r>
            <a:br>
              <a:rPr lang="ru-RU" sz="2800" b="1" cap="none" dirty="0" smtClean="0">
                <a:solidFill>
                  <a:srgbClr val="4E3B30"/>
                </a:solidFill>
                <a:effectLst/>
                <a:latin typeface="Gabriola" panose="04040605051002020D02" pitchFamily="82" charset="0"/>
              </a:rPr>
            </a:br>
            <a:r>
              <a:rPr lang="ru-RU" sz="2800" b="1" cap="none" dirty="0" smtClean="0">
                <a:solidFill>
                  <a:srgbClr val="4E3B30"/>
                </a:solidFill>
                <a:effectLst/>
                <a:latin typeface="Gabriola" panose="04040605051002020D02" pitchFamily="82" charset="0"/>
              </a:rPr>
              <a:t>Существует легенда о том, как царь Герон поручил Архимеду проверить, не подмешал  ли ювелир серебра в его золотую корону. Архимед долго не мог выполнить эту задачу - решение пришло случайно, когда он лег в ванную и обратил внимание на эффект вытеснения жидкости и закричал: « Эврика!» (нашел). Он понял, что объем тела, погруженного в воду, равен объему вытесненной воды, и это помогло разоблачить обманщика.</a:t>
            </a:r>
            <a:r>
              <a:rPr lang="ru-RU" sz="2800" cap="none" dirty="0" smtClean="0">
                <a:latin typeface="Gabriola" panose="04040605051002020D02" pitchFamily="82" charset="0"/>
              </a:rPr>
              <a:t/>
            </a:r>
            <a:br>
              <a:rPr lang="ru-RU" sz="2800" cap="none" dirty="0" smtClean="0">
                <a:latin typeface="Gabriola" panose="04040605051002020D02" pitchFamily="82" charset="0"/>
              </a:rPr>
            </a:br>
            <a:endParaRPr lang="ru-RU" sz="3100" b="1" cap="none" dirty="0">
              <a:latin typeface="Gabriola" panose="04040605051002020D02" pitchFamily="82" charset="0"/>
            </a:endParaRPr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946775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25538"/>
            <a:ext cx="41052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11"/>
          <p:cNvSpPr>
            <a:spLocks noChangeArrowheads="1" noChangeShapeType="1" noTextEdit="1"/>
          </p:cNvSpPr>
          <p:nvPr/>
        </p:nvSpPr>
        <p:spPr bwMode="auto">
          <a:xfrm>
            <a:off x="1692275" y="260350"/>
            <a:ext cx="56165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1628800"/>
            <a:ext cx="7368880" cy="237626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956300"/>
            <a:ext cx="91440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720142" y="2276872"/>
            <a:ext cx="7560840" cy="255454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anose="04040605051002020D02" pitchFamily="82" charset="0"/>
              </a:rPr>
              <a:t>СПАСИБО ЗА ВНИМАНИЕ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2130</TotalTime>
  <Words>110</Words>
  <Application>Microsoft Office PowerPoint</Application>
  <PresentationFormat>Экран (4:3)</PresentationFormat>
  <Paragraphs>8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Презентация  </vt:lpstr>
      <vt:lpstr>Презентация PowerPoint</vt:lpstr>
      <vt:lpstr>Правитель Сиракуз построил в подарок египетскому царю тяжелый многопалубный корабль. Его никак не удавалось спустить на воду. Архимед соорудил систему рычагов, с помощью которой он смог проделать эту работу одним движением руки. По легенде Архимед заявил при этом: « Дайте мне точку опоры, и я сдвину Землю!»</vt:lpstr>
      <vt:lpstr> Существует легенда о том, как царь Герон поручил Архимеду проверить, не подмешал  ли ювелир серебра в его золотую корону. Архимед долго не мог выполнить эту задачу - решение пришло случайно, когда он лег в ванную и обратил внимание на эффект вытеснения жидкости и закричал: « Эврика!» (нашел). Он понял, что объем тела, погруженного в воду, равен объему вытесненной воды, и это помогло разоблачить обманщика.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</dc:creator>
  <cp:lastModifiedBy>teacher</cp:lastModifiedBy>
  <cp:revision>114</cp:revision>
  <cp:lastPrinted>2015-11-17T10:51:02Z</cp:lastPrinted>
  <dcterms:created xsi:type="dcterms:W3CDTF">2009-03-26T08:46:22Z</dcterms:created>
  <dcterms:modified xsi:type="dcterms:W3CDTF">2023-10-02T05:44:29Z</dcterms:modified>
</cp:coreProperties>
</file>