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92" r:id="rId5"/>
    <p:sldId id="287" r:id="rId6"/>
    <p:sldId id="288" r:id="rId7"/>
    <p:sldId id="289" r:id="rId8"/>
    <p:sldId id="290" r:id="rId9"/>
    <p:sldId id="291" r:id="rId10"/>
    <p:sldId id="258" r:id="rId11"/>
    <p:sldId id="261" r:id="rId12"/>
    <p:sldId id="268" r:id="rId13"/>
    <p:sldId id="269" r:id="rId14"/>
    <p:sldId id="270" r:id="rId15"/>
    <p:sldId id="272" r:id="rId16"/>
    <p:sldId id="274" r:id="rId17"/>
    <p:sldId id="279" r:id="rId18"/>
    <p:sldId id="280" r:id="rId19"/>
    <p:sldId id="281" r:id="rId20"/>
    <p:sldId id="282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cs8.livemaster.ru/storage/3b/34/d9744b0fa63db6c9653017a4563t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1" name="Picture 1" descr="C:\Users\Acer\Desktop\1613650640_105-p-fon-dlya-shkolnoi-prezentatsii-kartinki-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022"/>
            <a:ext cx="9122583" cy="68449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23728" y="1340768"/>
            <a:ext cx="5028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 днем знаний!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9" name="Picture 5" descr="C:\Users\Acer\Desktop\Открытки. Летят разноцветные осенние  листья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11960" y="1889787"/>
            <a:ext cx="38164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Далеко на тёплом море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Появился вдруг мальчишка —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Деревянный, с длинным носом,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 него создали книжку.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книжке много приключений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Тот мальчишка испытал,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Золотой волшебный ключик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Он, в конце концов, достал.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Acer\Desktop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2736304" cy="438948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C:\Users\Acer\Desktop\1614560195_26-p-karandash-na-belom-fone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08" y="3003376"/>
            <a:ext cx="1371700" cy="1371700"/>
          </a:xfrm>
          <a:prstGeom prst="rect">
            <a:avLst/>
          </a:prstGeom>
          <a:noFill/>
        </p:spPr>
      </p:pic>
      <p:pic>
        <p:nvPicPr>
          <p:cNvPr id="2" name="Picture 3" descr="C:\Users\Acer\Desktop\0_785be_4b34062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28063"/>
            <a:ext cx="3085661" cy="2647013"/>
          </a:xfrm>
          <a:prstGeom prst="rect">
            <a:avLst/>
          </a:prstGeom>
          <a:noFill/>
        </p:spPr>
      </p:pic>
      <p:sp>
        <p:nvSpPr>
          <p:cNvPr id="9218" name="AutoShape 2" descr="https://catherineasquithgallery.com/uploads/posts/2021-03/1614573769_29-p-myach-na-belom-fone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Acer\Desktop\1614573769_29-p-myach-na-belom-fone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848522"/>
            <a:ext cx="1619672" cy="1619672"/>
          </a:xfrm>
          <a:prstGeom prst="rect">
            <a:avLst/>
          </a:prstGeom>
          <a:noFill/>
        </p:spPr>
      </p:pic>
      <p:pic>
        <p:nvPicPr>
          <p:cNvPr id="9220" name="Picture 4" descr="C:\Users\Acer\Desktop\101440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157192"/>
            <a:ext cx="2097360" cy="1497865"/>
          </a:xfrm>
          <a:prstGeom prst="rect">
            <a:avLst/>
          </a:prstGeom>
          <a:noFill/>
        </p:spPr>
      </p:pic>
      <p:pic>
        <p:nvPicPr>
          <p:cNvPr id="9222" name="Picture 6" descr="C:\Users\Acer\Desktop\60746411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725144"/>
            <a:ext cx="1469431" cy="1793627"/>
          </a:xfrm>
          <a:prstGeom prst="rect">
            <a:avLst/>
          </a:prstGeom>
          <a:noFill/>
        </p:spPr>
      </p:pic>
      <p:pic>
        <p:nvPicPr>
          <p:cNvPr id="9223" name="Picture 7" descr="C:\Users\Acer\Desktop\uk6977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260648"/>
            <a:ext cx="1819549" cy="1706333"/>
          </a:xfrm>
          <a:prstGeom prst="rect">
            <a:avLst/>
          </a:prstGeom>
          <a:noFill/>
        </p:spPr>
      </p:pic>
      <p:pic>
        <p:nvPicPr>
          <p:cNvPr id="9224" name="Picture 8" descr="C:\Users\Acer\Desktop\lineika_sponsor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2492896"/>
            <a:ext cx="1882180" cy="1882180"/>
          </a:xfrm>
          <a:prstGeom prst="rect">
            <a:avLst/>
          </a:prstGeom>
          <a:noFill/>
        </p:spPr>
      </p:pic>
      <p:pic>
        <p:nvPicPr>
          <p:cNvPr id="9225" name="Picture 9" descr="C:\Users\Acer\Desktop\546030_800x800x7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4797152"/>
            <a:ext cx="1718320" cy="17183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16281E-7 L 0.31875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C:\Users\Acer\Desktop\lineika_sponso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492896"/>
            <a:ext cx="1882180" cy="1882180"/>
          </a:xfrm>
          <a:prstGeom prst="rect">
            <a:avLst/>
          </a:prstGeom>
          <a:noFill/>
        </p:spPr>
      </p:pic>
      <p:pic>
        <p:nvPicPr>
          <p:cNvPr id="2" name="Picture 3" descr="C:\Users\Acer\Desktop\0_785be_4b34062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085661" cy="2647013"/>
          </a:xfrm>
          <a:prstGeom prst="rect">
            <a:avLst/>
          </a:prstGeom>
          <a:noFill/>
        </p:spPr>
      </p:pic>
      <p:sp>
        <p:nvSpPr>
          <p:cNvPr id="9218" name="AutoShape 2" descr="https://catherineasquithgallery.com/uploads/posts/2021-03/1614573769_29-p-myach-na-belom-fone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Acer\Desktop\1614573769_29-p-myach-na-belom-fone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1619672" cy="1619672"/>
          </a:xfrm>
          <a:prstGeom prst="rect">
            <a:avLst/>
          </a:prstGeom>
          <a:noFill/>
        </p:spPr>
      </p:pic>
      <p:pic>
        <p:nvPicPr>
          <p:cNvPr id="9220" name="Picture 4" descr="C:\Users\Acer\Desktop\101440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157192"/>
            <a:ext cx="2097360" cy="1497865"/>
          </a:xfrm>
          <a:prstGeom prst="rect">
            <a:avLst/>
          </a:prstGeom>
          <a:noFill/>
        </p:spPr>
      </p:pic>
      <p:pic>
        <p:nvPicPr>
          <p:cNvPr id="9222" name="Picture 6" descr="C:\Users\Acer\Desktop\60746411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725144"/>
            <a:ext cx="1469431" cy="1793627"/>
          </a:xfrm>
          <a:prstGeom prst="rect">
            <a:avLst/>
          </a:prstGeom>
          <a:noFill/>
        </p:spPr>
      </p:pic>
      <p:pic>
        <p:nvPicPr>
          <p:cNvPr id="9223" name="Picture 7" descr="C:\Users\Acer\Desktop\uk6977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260648"/>
            <a:ext cx="1819549" cy="1706333"/>
          </a:xfrm>
          <a:prstGeom prst="rect">
            <a:avLst/>
          </a:prstGeom>
          <a:noFill/>
        </p:spPr>
      </p:pic>
      <p:pic>
        <p:nvPicPr>
          <p:cNvPr id="9225" name="Picture 9" descr="C:\Users\Acer\Desktop\546030_800x800x7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4797152"/>
            <a:ext cx="1718320" cy="17183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6735E-6 L -0.35486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C:\Users\Acer\Desktop\546030_800x800x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797152"/>
            <a:ext cx="1718320" cy="1718320"/>
          </a:xfrm>
          <a:prstGeom prst="rect">
            <a:avLst/>
          </a:prstGeom>
          <a:noFill/>
        </p:spPr>
      </p:pic>
      <p:pic>
        <p:nvPicPr>
          <p:cNvPr id="2" name="Picture 3" descr="C:\Users\Acer\Desktop\0_785be_4b34062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085661" cy="2647013"/>
          </a:xfrm>
          <a:prstGeom prst="rect">
            <a:avLst/>
          </a:prstGeom>
          <a:noFill/>
        </p:spPr>
      </p:pic>
      <p:sp>
        <p:nvSpPr>
          <p:cNvPr id="9218" name="AutoShape 2" descr="https://catherineasquithgallery.com/uploads/posts/2021-03/1614573769_29-p-myach-na-belom-fone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Acer\Desktop\1614573769_29-p-myach-na-belom-fone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1619672" cy="1619672"/>
          </a:xfrm>
          <a:prstGeom prst="rect">
            <a:avLst/>
          </a:prstGeom>
          <a:noFill/>
        </p:spPr>
      </p:pic>
      <p:pic>
        <p:nvPicPr>
          <p:cNvPr id="9220" name="Picture 4" descr="C:\Users\Acer\Desktop\101440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157192"/>
            <a:ext cx="2097360" cy="1497865"/>
          </a:xfrm>
          <a:prstGeom prst="rect">
            <a:avLst/>
          </a:prstGeom>
          <a:noFill/>
        </p:spPr>
      </p:pic>
      <p:pic>
        <p:nvPicPr>
          <p:cNvPr id="9222" name="Picture 6" descr="C:\Users\Acer\Desktop\60746411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725144"/>
            <a:ext cx="1469431" cy="1793627"/>
          </a:xfrm>
          <a:prstGeom prst="rect">
            <a:avLst/>
          </a:prstGeom>
          <a:noFill/>
        </p:spPr>
      </p:pic>
      <p:pic>
        <p:nvPicPr>
          <p:cNvPr id="9223" name="Picture 7" descr="C:\Users\Acer\Desktop\uk6977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260648"/>
            <a:ext cx="1819549" cy="170633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C:\Users\Acer\Desktop\6074641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25144"/>
            <a:ext cx="1469431" cy="1793627"/>
          </a:xfrm>
          <a:prstGeom prst="rect">
            <a:avLst/>
          </a:prstGeom>
          <a:noFill/>
        </p:spPr>
      </p:pic>
      <p:pic>
        <p:nvPicPr>
          <p:cNvPr id="2" name="Picture 3" descr="C:\Users\Acer\Desktop\0_785be_4b34062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085661" cy="2647013"/>
          </a:xfrm>
          <a:prstGeom prst="rect">
            <a:avLst/>
          </a:prstGeom>
          <a:noFill/>
        </p:spPr>
      </p:pic>
      <p:sp>
        <p:nvSpPr>
          <p:cNvPr id="9218" name="AutoShape 2" descr="https://catherineasquithgallery.com/uploads/posts/2021-03/1614573769_29-p-myach-na-belom-fone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Acer\Desktop\1614573769_29-p-myach-na-belom-fone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1619672" cy="1619672"/>
          </a:xfrm>
          <a:prstGeom prst="rect">
            <a:avLst/>
          </a:prstGeom>
          <a:noFill/>
        </p:spPr>
      </p:pic>
      <p:pic>
        <p:nvPicPr>
          <p:cNvPr id="9220" name="Picture 4" descr="C:\Users\Acer\Desktop\101440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157192"/>
            <a:ext cx="2097360" cy="1497865"/>
          </a:xfrm>
          <a:prstGeom prst="rect">
            <a:avLst/>
          </a:prstGeom>
          <a:noFill/>
        </p:spPr>
      </p:pic>
      <p:pic>
        <p:nvPicPr>
          <p:cNvPr id="9223" name="Picture 7" descr="C:\Users\Acer\Desktop\uk69778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60648"/>
            <a:ext cx="1819549" cy="170633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C:\Users\Acer\Desktop\uk697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32656"/>
            <a:ext cx="1819549" cy="1706333"/>
          </a:xfrm>
          <a:prstGeom prst="rect">
            <a:avLst/>
          </a:prstGeom>
          <a:noFill/>
        </p:spPr>
      </p:pic>
      <p:pic>
        <p:nvPicPr>
          <p:cNvPr id="2" name="Picture 3" descr="C:\Users\Acer\Desktop\0_785be_4b34062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3085661" cy="2647013"/>
          </a:xfrm>
          <a:prstGeom prst="rect">
            <a:avLst/>
          </a:prstGeom>
          <a:noFill/>
        </p:spPr>
      </p:pic>
      <p:sp>
        <p:nvSpPr>
          <p:cNvPr id="9218" name="AutoShape 2" descr="https://catherineasquithgallery.com/uploads/posts/2021-03/1614573769_29-p-myach-na-belom-fone-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 descr="C:\Users\Acer\Desktop\1614573769_29-p-myach-na-belom-fone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1619672" cy="1619672"/>
          </a:xfrm>
          <a:prstGeom prst="rect">
            <a:avLst/>
          </a:prstGeom>
          <a:noFill/>
        </p:spPr>
      </p:pic>
      <p:pic>
        <p:nvPicPr>
          <p:cNvPr id="9220" name="Picture 4" descr="C:\Users\Acer\Desktop\10144025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157192"/>
            <a:ext cx="2097360" cy="149786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31 0.12743 L -0.35139 0.33718 " pathEditMode="relative" ptsTypes="AA">
                                      <p:cBhvr>
                                        <p:cTn id="6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7984" y="1412776"/>
            <a:ext cx="4248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В шляпе с круглыми полями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И в штанишках до колен.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Занят разными делами,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Лишь учиться ему лень.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Кто он? Быстро отгадай-ка.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А зовут его…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6" name="AutoShape 2" descr="https://catherineasquithgallery.com/uploads/posts/2021-02/1612854040_31-p-fon-dlya-skazki-krasnaya-shapochka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gramiks.ru/upload/medialibrary/cbc/cbc485d627553873bcfd50fbbf5259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C:\Users\Acer\Desktop\Безымянный4-900x600.jpg"/>
          <p:cNvPicPr>
            <a:picLocks noChangeAspect="1" noChangeArrowheads="1"/>
          </p:cNvPicPr>
          <p:nvPr/>
        </p:nvPicPr>
        <p:blipFill>
          <a:blip r:embed="rId3" cstate="print"/>
          <a:srcRect l="32360" r="29840"/>
          <a:stretch>
            <a:fillRect/>
          </a:stretch>
        </p:blipFill>
        <p:spPr bwMode="auto">
          <a:xfrm>
            <a:off x="1187624" y="980728"/>
            <a:ext cx="2882123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cer\Desktop\1614560195_26-p-karandash-na-belom-fone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2736304" cy="2736304"/>
          </a:xfrm>
          <a:prstGeom prst="rect">
            <a:avLst/>
          </a:prstGeom>
          <a:noFill/>
        </p:spPr>
      </p:pic>
      <p:pic>
        <p:nvPicPr>
          <p:cNvPr id="3" name="Picture 4" descr="C:\Users\Acer\Desktop\10144025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4475" y="1412776"/>
            <a:ext cx="3024839" cy="2160240"/>
          </a:xfrm>
          <a:prstGeom prst="rect">
            <a:avLst/>
          </a:prstGeom>
          <a:noFill/>
        </p:spPr>
      </p:pic>
      <p:pic>
        <p:nvPicPr>
          <p:cNvPr id="4" name="Picture 7" descr="C:\Users\Acer\Desktop\uk6977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645024"/>
            <a:ext cx="2687502" cy="2520280"/>
          </a:xfrm>
          <a:prstGeom prst="rect">
            <a:avLst/>
          </a:prstGeom>
          <a:noFill/>
        </p:spPr>
      </p:pic>
      <p:pic>
        <p:nvPicPr>
          <p:cNvPr id="5" name="Picture 6" descr="C:\Users\Acer\Desktop\60746411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068960"/>
            <a:ext cx="2117503" cy="25846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ytimg.com/vi/acEfNuyXg5E/hqdefault.jpg"/>
          <p:cNvPicPr>
            <a:picLocks noChangeAspect="1" noChangeArrowheads="1"/>
          </p:cNvPicPr>
          <p:nvPr/>
        </p:nvPicPr>
        <p:blipFill>
          <a:blip r:embed="rId2" cstate="print"/>
          <a:srcRect l="11025" t="2100" r="10226" b="3401"/>
          <a:stretch>
            <a:fillRect/>
          </a:stretch>
        </p:blipFill>
        <p:spPr bwMode="auto">
          <a:xfrm>
            <a:off x="1259632" y="4149080"/>
            <a:ext cx="2720302" cy="2448272"/>
          </a:xfrm>
          <a:prstGeom prst="rect">
            <a:avLst/>
          </a:prstGeom>
          <a:noFill/>
        </p:spPr>
      </p:pic>
      <p:pic>
        <p:nvPicPr>
          <p:cNvPr id="29699" name="Picture 3" descr="C:\Users\Acer\Desktop\hello_html_5cecb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953335"/>
            <a:ext cx="2664296" cy="3716025"/>
          </a:xfrm>
          <a:prstGeom prst="rect">
            <a:avLst/>
          </a:prstGeom>
          <a:noFill/>
        </p:spPr>
      </p:pic>
      <p:sp>
        <p:nvSpPr>
          <p:cNvPr id="29701" name="AutoShape 5" descr="https://ohotzaimka.ru/wp-content/uploads/4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3" name="Picture 7" descr="C:\Users\Acer\Desktop\4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32656"/>
            <a:ext cx="3117226" cy="2664296"/>
          </a:xfrm>
          <a:prstGeom prst="rect">
            <a:avLst/>
          </a:prstGeom>
          <a:noFill/>
        </p:spPr>
      </p:pic>
      <p:pic>
        <p:nvPicPr>
          <p:cNvPr id="29704" name="Picture 8" descr="C:\Users\Acer\Desktop\coscia.jpg"/>
          <p:cNvPicPr>
            <a:picLocks noChangeAspect="1" noChangeArrowheads="1"/>
          </p:cNvPicPr>
          <p:nvPr/>
        </p:nvPicPr>
        <p:blipFill>
          <a:blip r:embed="rId5" cstate="print"/>
          <a:srcRect l="13146" t="5000" r="24485" b="9366"/>
          <a:stretch>
            <a:fillRect/>
          </a:stretch>
        </p:blipFill>
        <p:spPr bwMode="auto">
          <a:xfrm>
            <a:off x="1403648" y="332656"/>
            <a:ext cx="2520280" cy="346040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cheb.ru/pics/big/136137.jpg"/>
          <p:cNvPicPr>
            <a:picLocks noChangeAspect="1" noChangeArrowheads="1"/>
          </p:cNvPicPr>
          <p:nvPr/>
        </p:nvPicPr>
        <p:blipFill>
          <a:blip r:embed="rId2" cstate="print"/>
          <a:srcRect l="17476" r="18265"/>
          <a:stretch>
            <a:fillRect/>
          </a:stretch>
        </p:blipFill>
        <p:spPr bwMode="auto">
          <a:xfrm>
            <a:off x="539552" y="332656"/>
            <a:ext cx="2644565" cy="3086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Acer\Desktop\4817286aba0eb7a2a904828b0b0f3e7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4182" y="3501008"/>
            <a:ext cx="4222358" cy="2884316"/>
          </a:xfrm>
          <a:prstGeom prst="rect">
            <a:avLst/>
          </a:prstGeom>
          <a:noFill/>
        </p:spPr>
      </p:pic>
      <p:pic>
        <p:nvPicPr>
          <p:cNvPr id="35845" name="Picture 5" descr="C:\Users\Acer\Desktop\kartinkisobak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000" y="3717032"/>
            <a:ext cx="4012333" cy="2671068"/>
          </a:xfrm>
          <a:prstGeom prst="rect">
            <a:avLst/>
          </a:prstGeom>
          <a:noFill/>
        </p:spPr>
      </p:pic>
      <p:pic>
        <p:nvPicPr>
          <p:cNvPr id="35846" name="Picture 6" descr="C:\Users\Acer\Desktop\7GYzB4twzH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32656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cer\Desktop\5-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0515" cy="63913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cer\Desktop\1014402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3327323" cy="2376264"/>
          </a:xfrm>
          <a:prstGeom prst="rect">
            <a:avLst/>
          </a:prstGeom>
          <a:noFill/>
        </p:spPr>
      </p:pic>
      <p:pic>
        <p:nvPicPr>
          <p:cNvPr id="36866" name="Picture 2" descr="C:\Users\Acer\Desktop\1614565001_36-p-kartinka-samoleta-na-belom-fone-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4461980" cy="3024336"/>
          </a:xfrm>
          <a:prstGeom prst="rect">
            <a:avLst/>
          </a:prstGeom>
          <a:noFill/>
        </p:spPr>
      </p:pic>
      <p:pic>
        <p:nvPicPr>
          <p:cNvPr id="36867" name="Picture 3" descr="C:\Users\Acer\Desktop\морское-изображение-темы-кораб-я-555933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6750" y="332657"/>
            <a:ext cx="3203810" cy="3168352"/>
          </a:xfrm>
          <a:prstGeom prst="rect">
            <a:avLst/>
          </a:prstGeom>
          <a:noFill/>
        </p:spPr>
      </p:pic>
      <p:pic>
        <p:nvPicPr>
          <p:cNvPr id="36868" name="Picture 4" descr="C:\Users\Acer\Desktop\stol9.jpg"/>
          <p:cNvPicPr>
            <a:picLocks noChangeAspect="1" noChangeArrowheads="1"/>
          </p:cNvPicPr>
          <p:nvPr/>
        </p:nvPicPr>
        <p:blipFill>
          <a:blip r:embed="rId5" cstate="print"/>
          <a:srcRect l="4646" r="10795" b="3461"/>
          <a:stretch>
            <a:fillRect/>
          </a:stretch>
        </p:blipFill>
        <p:spPr bwMode="auto">
          <a:xfrm>
            <a:off x="4788024" y="3717032"/>
            <a:ext cx="3600400" cy="28091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AutoShape 2" descr="https://catherineasquithgallery.com/uploads/posts/2021-02/1612854040_31-p-fon-dlya-skazki-krasnaya-shapochka-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gramiks.ru/upload/medialibrary/cbc/cbc485d627553873bcfd50fbbf5259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268760"/>
            <a:ext cx="5124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 добрый путь !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" name="Picture 2" descr="C:\Users\Acer\Desktop\orig (2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988840"/>
            <a:ext cx="4248472" cy="3816424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" name="Picture 2" descr="C:\Users\Acer\Desktop\orig (2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0144" y="2141240"/>
            <a:ext cx="4248472" cy="3816424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4797152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Стоит весёлый, светлый дом.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Ребят проворных много в нём.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Там пишут и считают,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Рисуют и читают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C:\Users\Acer\Desktop\XtBPfLH3K8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897732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5" y="-144463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40768"/>
            <a:ext cx="403244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C:\Users\Acer\Desktop\6FyI7XI_X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00808"/>
            <a:ext cx="3336416" cy="3024336"/>
          </a:xfrm>
          <a:prstGeom prst="rect">
            <a:avLst/>
          </a:prstGeom>
          <a:noFill/>
        </p:spPr>
      </p:pic>
      <p:pic>
        <p:nvPicPr>
          <p:cNvPr id="36867" name="Picture 3" descr="C:\Users\Acer\Desktop\1608097662_61058.jpg"/>
          <p:cNvPicPr>
            <a:picLocks noChangeAspect="1" noChangeArrowheads="1"/>
          </p:cNvPicPr>
          <p:nvPr/>
        </p:nvPicPr>
        <p:blipFill>
          <a:blip r:embed="rId4" cstate="print"/>
          <a:srcRect l="23701" r="24946"/>
          <a:stretch>
            <a:fillRect/>
          </a:stretch>
        </p:blipFill>
        <p:spPr bwMode="auto">
          <a:xfrm>
            <a:off x="4644008" y="1124744"/>
            <a:ext cx="3371981" cy="460851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C:\Users\Acer\Desktop\hello_html_m49a5f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980728"/>
            <a:ext cx="3600400" cy="494521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C:\Users\Acer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200800" cy="46801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9940" name="Picture 4" descr="https://img.freepik.com/vector-gratis/chica-levantando-mano-aula-respuesta_61841-873.jpg?size=338&amp;ext=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124744"/>
            <a:ext cx="4659610" cy="465961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1zoom.ru/b5050/810/Autumn_Template_greeting_card_Foliage_Maple_571623_160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1" name="Picture 5" descr="C:\Users\Acer\Desktop\Autumn_Template_greeting_card_Foliage_Maple_571623_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0962" name="Picture 2" descr="C:\Users\Acer\Desktop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28733"/>
            <a:ext cx="7272808" cy="484853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48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Пользователь</cp:lastModifiedBy>
  <cp:revision>27</cp:revision>
  <dcterms:created xsi:type="dcterms:W3CDTF">2021-09-21T16:52:45Z</dcterms:created>
  <dcterms:modified xsi:type="dcterms:W3CDTF">2023-08-31T19:50:44Z</dcterms:modified>
</cp:coreProperties>
</file>