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9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568952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4880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1093788"/>
            <a:ext cx="8939956" cy="5764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493132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населения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Полины Осипенко</a:t>
            </a:r>
          </a:p>
        </p:txBody>
      </p:sp>
    </p:spTree>
    <p:extLst>
      <p:ext uri="{BB962C8B-B14F-4D97-AF65-F5344CB8AC3E}">
        <p14:creationId xmlns:p14="http://schemas.microsoft.com/office/powerpoint/2010/main" val="2698079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" r="3500" b="3081"/>
          <a:stretch/>
        </p:blipFill>
        <p:spPr bwMode="auto">
          <a:xfrm>
            <a:off x="539551" y="1257536"/>
            <a:ext cx="7992887" cy="526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260648"/>
            <a:ext cx="77768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не пересчитывать весь товар после смены, продавец сувенирной лавки в течение дня производил подсчёт проданного товара:</a:t>
            </a:r>
          </a:p>
        </p:txBody>
      </p:sp>
    </p:spTree>
    <p:extLst>
      <p:ext uri="{BB962C8B-B14F-4D97-AF65-F5344CB8AC3E}">
        <p14:creationId xmlns:p14="http://schemas.microsoft.com/office/powerpoint/2010/main" val="3571657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</a:p>
          <a:p>
            <a:pPr marL="0" indent="0" algn="ctr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Стр.17  №21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564904"/>
            <a:ext cx="4752528" cy="316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2367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36712"/>
            <a:ext cx="77768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считаете, что он прошёл зря, вам было скучно,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нарисуйте в рабочем листе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нашли что-то полезное для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себя, нарисуйте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рабочем листе квадрат.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считаете, что сегодня вы были участником важного дела, приобрели опыт, получили удовлетворение,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нарисуйте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кружок.</a:t>
            </a:r>
          </a:p>
        </p:txBody>
      </p:sp>
    </p:spTree>
    <p:extLst>
      <p:ext uri="{BB962C8B-B14F-4D97-AF65-F5344CB8AC3E}">
        <p14:creationId xmlns:p14="http://schemas.microsoft.com/office/powerpoint/2010/main" val="244393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530352"/>
            <a:ext cx="4320480" cy="599499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"Статистика знает всё. Известно, сколько какой пищи съедает в год средний гражданин республики... Известно, сколько в стране охотников, балерин ... станков, велосипедов, памятников, маяков и швейных машинок ...  Как много жизней, полное с пыла, страстей и мысли, глядит на нас со статистических таблиц!..."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3888432" cy="5354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557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17921"/>
            <a:ext cx="77098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ема урока: «Работа с таблицами»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05"/>
          <a:stretch/>
        </p:blipFill>
        <p:spPr bwMode="auto">
          <a:xfrm>
            <a:off x="1750948" y="2204864"/>
            <a:ext cx="6056466" cy="3347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5856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Продавец в сувенирном киоске подсчитал, сколько каких сувениров продано. Заполните графу «Всего».</a:t>
            </a:r>
          </a:p>
        </p:txBody>
      </p:sp>
      <p:pic>
        <p:nvPicPr>
          <p:cNvPr id="4098" name="Picture 2" descr="C:\Users\gh\Downloads\1695560792620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81" y="1340768"/>
            <a:ext cx="829929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719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70806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Завуч школы, используя журналы седьмых классов, подсчитал количество разных отметок, которые получились семиклассники за годовую контрольную работу по математике. Заполните графу "Всего".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49694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2173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переписи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собрать наиболее полную и актуальную информацию о населении, определить его структуру, этнические группы, выяснить численность малых народов.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555940"/>
            <a:ext cx="3456384" cy="2423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303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530352"/>
            <a:ext cx="4115280" cy="505888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справка: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перепись 1871 г. выявила, что Москва - город женихов, а не невест.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7204"/>
            <a:ext cx="3672408" cy="5292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9077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Женя (13 лет)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ул.Геологов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Лида (13 лет)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ул.Геологов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Саша (13 лет)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ул.Медработников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Настя (13 лет) ул. Комсомольская, Арсений (13 лет)ул. Геологов,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Самир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(14 лет) ул. Гагарина, Амир (12 лет)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ул.Комсомольская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Кирилл (13 лет) ул. Октябрьская, Андрей (12 лет) ул. Геологов.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361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729771"/>
              </p:ext>
            </p:extLst>
          </p:nvPr>
        </p:nvGraphicFramePr>
        <p:xfrm>
          <a:off x="467544" y="908720"/>
          <a:ext cx="8232576" cy="512976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879390"/>
                <a:gridCol w="2104370"/>
                <a:gridCol w="2154937"/>
                <a:gridCol w="3093879"/>
              </a:tblGrid>
              <a:tr h="825480">
                <a:tc>
                  <a:txBody>
                    <a:bodyPr/>
                    <a:lstStyle/>
                    <a:p>
                      <a:r>
                        <a:rPr lang="ru-RU" dirty="0" smtClean="0"/>
                        <a:t>№ п/п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Имя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Возраст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Улица проживания</a:t>
                      </a:r>
                      <a:endParaRPr lang="ru-RU" dirty="0"/>
                    </a:p>
                  </a:txBody>
                  <a:tcPr/>
                </a:tc>
              </a:tr>
              <a:tr h="478254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Женя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ул.Геологов</a:t>
                      </a:r>
                      <a:endParaRPr lang="ru-RU" dirty="0"/>
                    </a:p>
                  </a:txBody>
                  <a:tcPr/>
                </a:tc>
              </a:tr>
              <a:tr h="478254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Лида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ул.Геологов</a:t>
                      </a:r>
                      <a:endParaRPr lang="ru-RU" dirty="0"/>
                    </a:p>
                  </a:txBody>
                  <a:tcPr/>
                </a:tc>
              </a:tr>
              <a:tr h="478254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Саша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Ул. Медработников</a:t>
                      </a:r>
                      <a:endParaRPr lang="ru-RU" dirty="0"/>
                    </a:p>
                  </a:txBody>
                  <a:tcPr/>
                </a:tc>
              </a:tr>
              <a:tr h="478254"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Настя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Ул. Комсомольская</a:t>
                      </a:r>
                      <a:endParaRPr lang="ru-RU" dirty="0"/>
                    </a:p>
                  </a:txBody>
                  <a:tcPr/>
                </a:tc>
              </a:tr>
              <a:tr h="478254"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Арсений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Ул. Геологов</a:t>
                      </a:r>
                      <a:endParaRPr lang="ru-RU" dirty="0"/>
                    </a:p>
                  </a:txBody>
                  <a:tcPr/>
                </a:tc>
              </a:tr>
              <a:tr h="478254"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Самир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Ул. Гагарина</a:t>
                      </a:r>
                      <a:endParaRPr lang="ru-RU" dirty="0"/>
                    </a:p>
                  </a:txBody>
                  <a:tcPr/>
                </a:tc>
              </a:tr>
              <a:tr h="478254">
                <a:tc>
                  <a:txBody>
                    <a:bodyPr/>
                    <a:lstStyle/>
                    <a:p>
                      <a:r>
                        <a:rPr lang="ru-RU" dirty="0" smtClean="0"/>
                        <a:t>7.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Амир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Ул.Комсомольская</a:t>
                      </a:r>
                      <a:endParaRPr lang="ru-RU" dirty="0"/>
                    </a:p>
                  </a:txBody>
                  <a:tcPr/>
                </a:tc>
              </a:tr>
              <a:tr h="478254">
                <a:tc>
                  <a:txBody>
                    <a:bodyPr/>
                    <a:lstStyle/>
                    <a:p>
                      <a:r>
                        <a:rPr lang="ru-RU" dirty="0" smtClean="0"/>
                        <a:t>8.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Кирилл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Ул.Октябрьская</a:t>
                      </a:r>
                      <a:endParaRPr lang="ru-RU" dirty="0"/>
                    </a:p>
                  </a:txBody>
                  <a:tcPr/>
                </a:tc>
              </a:tr>
              <a:tr h="478254">
                <a:tc>
                  <a:txBody>
                    <a:bodyPr/>
                    <a:lstStyle/>
                    <a:p>
                      <a:r>
                        <a:rPr lang="ru-RU" dirty="0" smtClean="0"/>
                        <a:t>9.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Андрей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Ул.Геологов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9150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56</TotalTime>
  <Words>383</Words>
  <Application>Microsoft Office PowerPoint</Application>
  <PresentationFormat>Экран (4:3)</PresentationFormat>
  <Paragraphs>54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gh</cp:lastModifiedBy>
  <cp:revision>7</cp:revision>
  <dcterms:created xsi:type="dcterms:W3CDTF">2023-09-25T11:07:39Z</dcterms:created>
  <dcterms:modified xsi:type="dcterms:W3CDTF">2023-09-25T12:14:55Z</dcterms:modified>
</cp:coreProperties>
</file>