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15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348880"/>
            <a:ext cx="7772400" cy="1470025"/>
          </a:xfrm>
        </p:spPr>
        <p:txBody>
          <a:bodyPr/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Осеннее дерево 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аппликация из бумаги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14506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этап работы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cs typeface="Times New Roman" panose="02020603050405020304" pitchFamily="18" charset="0"/>
              </a:rPr>
              <a:t>Вклеиваем полоски </a:t>
            </a:r>
            <a:r>
              <a:rPr lang="ru-RU" dirty="0" smtClean="0"/>
              <a:t>над стволом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05" b="33754"/>
          <a:stretch/>
        </p:blipFill>
        <p:spPr>
          <a:xfrm>
            <a:off x="1115616" y="2348880"/>
            <a:ext cx="4036287" cy="36004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21" t="21895" r="-1" b="46246"/>
          <a:stretch/>
        </p:blipFill>
        <p:spPr>
          <a:xfrm>
            <a:off x="4644008" y="2703543"/>
            <a:ext cx="4173176" cy="286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1238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4624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этап работы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80728"/>
            <a:ext cx="8229600" cy="4525963"/>
          </a:xfrm>
        </p:spPr>
        <p:txBody>
          <a:bodyPr/>
          <a:lstStyle/>
          <a:p>
            <a:r>
              <a:rPr lang="ru-RU" dirty="0" smtClean="0"/>
              <a:t>Начинаем аккуратно </a:t>
            </a:r>
            <a:r>
              <a:rPr lang="ru-RU" b="1" dirty="0" smtClean="0"/>
              <a:t>закручивать полоски </a:t>
            </a:r>
            <a:r>
              <a:rPr lang="ru-RU" dirty="0" smtClean="0"/>
              <a:t>бумаги и </a:t>
            </a:r>
            <a:r>
              <a:rPr lang="ru-RU" b="1" dirty="0" smtClean="0"/>
              <a:t>подклеивать к стволу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060848"/>
            <a:ext cx="3678954" cy="39923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70"/>
          <a:stretch/>
        </p:blipFill>
        <p:spPr>
          <a:xfrm>
            <a:off x="5220071" y="2068610"/>
            <a:ext cx="3754481" cy="3984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1135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8859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этап работы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525963"/>
          </a:xfrm>
        </p:spPr>
        <p:txBody>
          <a:bodyPr/>
          <a:lstStyle/>
          <a:p>
            <a:r>
              <a:rPr lang="ru-RU" dirty="0" smtClean="0"/>
              <a:t>Полоски все подклеены. </a:t>
            </a:r>
            <a:r>
              <a:rPr lang="ru-RU" b="1" dirty="0" smtClean="0"/>
              <a:t>Дорисовываем </a:t>
            </a:r>
            <a:r>
              <a:rPr lang="ru-RU" dirty="0" smtClean="0"/>
              <a:t>землю (трава цветными карандашами).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44824"/>
            <a:ext cx="4336410" cy="46696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348880"/>
            <a:ext cx="5309296" cy="4232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9282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уроке нам понадобится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340768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latin typeface="Trebuchet MS" panose="020B0603020202020204" pitchFamily="34" charset="0"/>
              </a:rPr>
              <a:t>1 лист светлого (белого картона)</a:t>
            </a:r>
          </a:p>
          <a:p>
            <a:r>
              <a:rPr lang="ru-RU" b="1" dirty="0" smtClean="0">
                <a:latin typeface="Trebuchet MS" panose="020B0603020202020204" pitchFamily="34" charset="0"/>
              </a:rPr>
              <a:t>Цветная бумага (желтая, оранжевая, красная)</a:t>
            </a:r>
          </a:p>
          <a:p>
            <a:r>
              <a:rPr lang="ru-RU" b="1" dirty="0" smtClean="0">
                <a:latin typeface="Trebuchet MS" panose="020B0603020202020204" pitchFamily="34" charset="0"/>
              </a:rPr>
              <a:t>Линейка</a:t>
            </a:r>
          </a:p>
          <a:p>
            <a:r>
              <a:rPr lang="ru-RU" b="1" dirty="0" smtClean="0">
                <a:latin typeface="Trebuchet MS" panose="020B0603020202020204" pitchFamily="34" charset="0"/>
              </a:rPr>
              <a:t>Ножницы</a:t>
            </a:r>
          </a:p>
          <a:p>
            <a:r>
              <a:rPr lang="ru-RU" b="1" dirty="0" smtClean="0">
                <a:latin typeface="Trebuchet MS" panose="020B0603020202020204" pitchFamily="34" charset="0"/>
              </a:rPr>
              <a:t>Простой карандаш</a:t>
            </a:r>
          </a:p>
          <a:p>
            <a:r>
              <a:rPr lang="ru-RU" b="1" dirty="0" smtClean="0">
                <a:latin typeface="Trebuchet MS" panose="020B0603020202020204" pitchFamily="34" charset="0"/>
              </a:rPr>
              <a:t>Клей </a:t>
            </a:r>
          </a:p>
          <a:p>
            <a:r>
              <a:rPr lang="ru-RU" b="1" dirty="0" smtClean="0">
                <a:latin typeface="Trebuchet MS" panose="020B0603020202020204" pitchFamily="34" charset="0"/>
              </a:rPr>
              <a:t>Цветные карандаши (или фломастер)</a:t>
            </a:r>
            <a:endParaRPr lang="ru-RU" b="1" dirty="0"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4283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Посмотрите, какую работы мы будем выполнять: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VID_20231002133319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83613" y="1600200"/>
            <a:ext cx="3585426" cy="4781128"/>
          </a:xfrm>
        </p:spPr>
      </p:pic>
    </p:spTree>
    <p:extLst>
      <p:ext uri="{BB962C8B-B14F-4D97-AF65-F5344CB8AC3E}">
        <p14:creationId xmlns:p14="http://schemas.microsoft.com/office/powerpoint/2010/main" val="713436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этап работы: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Приготовьте лист </a:t>
            </a:r>
            <a:r>
              <a:rPr lang="ru-RU" dirty="0" smtClean="0"/>
              <a:t>желтой (красной или оранжевой) </a:t>
            </a:r>
            <a:r>
              <a:rPr lang="ru-RU" b="1" dirty="0" smtClean="0"/>
              <a:t>цветной бумаги</a:t>
            </a:r>
            <a:r>
              <a:rPr lang="ru-RU" dirty="0" smtClean="0"/>
              <a:t>.</a:t>
            </a:r>
          </a:p>
          <a:p>
            <a:r>
              <a:rPr lang="ru-RU" b="1" dirty="0" smtClean="0"/>
              <a:t>Расположите</a:t>
            </a:r>
            <a:r>
              <a:rPr lang="ru-RU" dirty="0" smtClean="0"/>
              <a:t> лист </a:t>
            </a:r>
            <a:r>
              <a:rPr lang="ru-RU" b="1" dirty="0" smtClean="0"/>
              <a:t>горизонтально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3212976"/>
            <a:ext cx="4384116" cy="3454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4352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Разметка листа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888940"/>
            <a:ext cx="5292080" cy="396906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Разметим лист</a:t>
            </a:r>
            <a:r>
              <a:rPr lang="ru-RU" dirty="0" smtClean="0"/>
              <a:t> с помощью линейки и карандаша. (отложить от каждого угла по 1см вниз)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91562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493"/>
            <a:ext cx="8229600" cy="1143000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Разметка листа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179512" y="1052736"/>
            <a:ext cx="8229600" cy="4525963"/>
          </a:xfrm>
        </p:spPr>
        <p:txBody>
          <a:bodyPr/>
          <a:lstStyle/>
          <a:p>
            <a:r>
              <a:rPr lang="ru-RU" b="1" dirty="0" smtClean="0"/>
              <a:t>Соединить по линейке получившиеся точки.</a:t>
            </a:r>
            <a:endParaRPr lang="ru-RU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988840"/>
            <a:ext cx="5832648" cy="4374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856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Разметка листа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525963"/>
          </a:xfrm>
        </p:spPr>
        <p:txBody>
          <a:bodyPr/>
          <a:lstStyle/>
          <a:p>
            <a:r>
              <a:rPr lang="ru-RU" dirty="0" smtClean="0"/>
              <a:t>Разметить лист по 1 см с каждой стороны до конца. Соединить точки. Вырезать полоски.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421" y="2186862"/>
            <a:ext cx="6228184" cy="4671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1183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Получились цветные полоски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412776"/>
            <a:ext cx="4602674" cy="4525963"/>
          </a:xfrm>
        </p:spPr>
      </p:pic>
    </p:spTree>
    <p:extLst>
      <p:ext uri="{BB962C8B-B14F-4D97-AF65-F5344CB8AC3E}">
        <p14:creationId xmlns:p14="http://schemas.microsoft.com/office/powerpoint/2010/main" val="11102801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этап работы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638229"/>
            <a:ext cx="3233349" cy="3957859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На коричневом картоне </a:t>
            </a:r>
            <a:r>
              <a:rPr lang="ru-RU" dirty="0" smtClean="0"/>
              <a:t>нарисовать широкий ствол дерева</a:t>
            </a:r>
          </a:p>
          <a:p>
            <a:r>
              <a:rPr lang="ru-RU" b="1" dirty="0" smtClean="0"/>
              <a:t>Вырезать ствол и приклеить </a:t>
            </a:r>
            <a:r>
              <a:rPr lang="ru-RU" dirty="0" smtClean="0"/>
              <a:t>к белому картону.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282454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164</Words>
  <Application>Microsoft Office PowerPoint</Application>
  <PresentationFormat>Экран (4:3)</PresentationFormat>
  <Paragraphs>30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Осеннее дерево </vt:lpstr>
      <vt:lpstr>На уроке нам понадобится</vt:lpstr>
      <vt:lpstr>Посмотрите, какую работы мы будем выполнять:</vt:lpstr>
      <vt:lpstr>1 этап работы:</vt:lpstr>
      <vt:lpstr>Разметка листа</vt:lpstr>
      <vt:lpstr>Разметка листа</vt:lpstr>
      <vt:lpstr>Разметка листа</vt:lpstr>
      <vt:lpstr>Получились цветные полоски</vt:lpstr>
      <vt:lpstr>2 этап работы</vt:lpstr>
      <vt:lpstr>3 этап работы</vt:lpstr>
      <vt:lpstr>4 этап работы</vt:lpstr>
      <vt:lpstr>5 этап работы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Осеннее дерево </dc:title>
  <dc:creator>Shtaket</dc:creator>
  <cp:lastModifiedBy>Shtaket</cp:lastModifiedBy>
  <cp:revision>5</cp:revision>
  <dcterms:created xsi:type="dcterms:W3CDTF">2023-10-02T09:06:24Z</dcterms:created>
  <dcterms:modified xsi:type="dcterms:W3CDTF">2023-10-02T10:58:22Z</dcterms:modified>
</cp:coreProperties>
</file>