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7" r:id="rId17"/>
    <p:sldId id="278" r:id="rId18"/>
    <p:sldId id="279" r:id="rId19"/>
    <p:sldId id="280" r:id="rId20"/>
    <p:sldId id="281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3D3F-47CB-43E4-958D-DD9227693CDB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F46B-5502-4BF6-9185-35338BDAD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172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3D3F-47CB-43E4-958D-DD9227693CDB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F46B-5502-4BF6-9185-35338BDAD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878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3D3F-47CB-43E4-958D-DD9227693CDB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F46B-5502-4BF6-9185-35338BDAD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850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3D3F-47CB-43E4-958D-DD9227693CDB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F46B-5502-4BF6-9185-35338BDAD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819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3D3F-47CB-43E4-958D-DD9227693CDB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F46B-5502-4BF6-9185-35338BDAD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024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3D3F-47CB-43E4-958D-DD9227693CDB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F46B-5502-4BF6-9185-35338BDAD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807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3D3F-47CB-43E4-958D-DD9227693CDB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F46B-5502-4BF6-9185-35338BDAD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937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3D3F-47CB-43E4-958D-DD9227693CDB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F46B-5502-4BF6-9185-35338BDAD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531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3D3F-47CB-43E4-958D-DD9227693CDB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F46B-5502-4BF6-9185-35338BDAD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156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3D3F-47CB-43E4-958D-DD9227693CDB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F46B-5502-4BF6-9185-35338BDAD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835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3D3F-47CB-43E4-958D-DD9227693CDB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F46B-5502-4BF6-9185-35338BDAD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14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1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03D3F-47CB-43E4-958D-DD9227693CDB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2F46B-5502-4BF6-9185-35338BDAD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836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6036" y="0"/>
            <a:ext cx="11318696" cy="3146665"/>
          </a:xfrm>
        </p:spPr>
        <p:txBody>
          <a:bodyPr>
            <a:normAutofit/>
          </a:bodyPr>
          <a:lstStyle/>
          <a:p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Кейс </a:t>
            </a:r>
            <a:r>
              <a:rPr lang="ru-RU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– технологии в учебном процессе</a:t>
            </a:r>
            <a:endParaRPr lang="ru-RU" sz="4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36" y="3513762"/>
            <a:ext cx="4414464" cy="285344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4890500" y="6364969"/>
            <a:ext cx="1775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Чебоксары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22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Классификация кейсов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9595" y="1690688"/>
            <a:ext cx="11435137" cy="497724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3.Учебные ситуации без формулирования проблемы </a:t>
            </a:r>
            <a:r>
              <a:rPr lang="ru-RU" dirty="0" smtClean="0"/>
              <a:t>– кейсы, в которых описывается сложная ситуация, проблема не выявлена, а представлена в статистических данных, оценке общественного мнения, органов власти.</a:t>
            </a:r>
          </a:p>
          <a:p>
            <a:pPr marL="0" indent="0">
              <a:buNone/>
            </a:pP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Цель</a:t>
            </a:r>
            <a:r>
              <a:rPr lang="ru-RU" dirty="0" smtClean="0"/>
              <a:t> – самостоятельно выявить проблему, указать пути её решения.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4.Прикладные упражнения </a:t>
            </a:r>
            <a:r>
              <a:rPr lang="ru-RU" dirty="0" smtClean="0"/>
              <a:t>– кейсы, в которых описывается конкретная сложившаяся ситуация и ищется выход из неё.</a:t>
            </a:r>
          </a:p>
          <a:p>
            <a:pPr marL="0" indent="0">
              <a:buNone/>
            </a:pP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Цель</a:t>
            </a:r>
            <a:r>
              <a:rPr lang="ru-RU" dirty="0" smtClean="0"/>
              <a:t> – поиск путей решения проблемы.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926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Процедура работы с кейсом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515" y="1690688"/>
            <a:ext cx="11465959" cy="4925869"/>
          </a:xfrm>
        </p:spPr>
        <p:txBody>
          <a:bodyPr>
            <a:normAutofit/>
          </a:bodyPr>
          <a:lstStyle/>
          <a:p>
            <a:pPr marL="0" indent="457200">
              <a:buNone/>
            </a:pPr>
            <a:r>
              <a:rPr lang="ru-RU" sz="3200" dirty="0" smtClean="0"/>
              <a:t>Учащимся предлагается (устно или письменно) конкретный случай, описывающий реальные события (ситуацию). </a:t>
            </a:r>
          </a:p>
          <a:p>
            <a:pPr marL="0" indent="457200">
              <a:buNone/>
            </a:pPr>
            <a:r>
              <a:rPr lang="ru-RU" sz="3200" dirty="0" smtClean="0"/>
              <a:t>Эта информация может быть кратко изложена в документальной форме или с помощью вербальных или визуальных средств (показ видео, слайда и др.). </a:t>
            </a:r>
          </a:p>
          <a:p>
            <a:pPr marL="0" indent="457200">
              <a:buNone/>
            </a:pPr>
            <a:r>
              <a:rPr lang="ru-RU" sz="3200" dirty="0" smtClean="0"/>
              <a:t>Работа может идти как в группах, так и индивидуально в установленное время, по истечении которого представляются варианты решений.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565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Этапы работы над кейсом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7342704"/>
              </p:ext>
            </p:extLst>
          </p:nvPr>
        </p:nvGraphicFramePr>
        <p:xfrm>
          <a:off x="472610" y="1592494"/>
          <a:ext cx="11291300" cy="495214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1438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47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702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 этап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Знакомство с ситуацией, её особенностями 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143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 этап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Выделение основной проблемы. Ознакомление с вопросами к кейсу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368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 этап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Предложение концепции или тем для «мозгового штурма». При этом: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2400" dirty="0" smtClean="0"/>
                        <a:t>количество предложенных идей должно быть как можно больше;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2400" dirty="0" smtClean="0"/>
                        <a:t>высказанные идеи разрешается комбинировать, видоизменять, улучшать;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2400" dirty="0" smtClean="0"/>
                        <a:t>производится творческий анализ идей с целью поиска конструктивного решения проблемы.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495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Этапы работы над кейсом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4360040"/>
              </p:ext>
            </p:extLst>
          </p:nvPr>
        </p:nvGraphicFramePr>
        <p:xfrm>
          <a:off x="838199" y="1825625"/>
          <a:ext cx="10956533" cy="477154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27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288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50979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4 этап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Применение того или иного решения, для чего учащимся следует вновь прочитать текст кейса, внимательно фиксируя факторы и проблемы, имеющие отношение к поставленным вопросам. 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2897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5 этап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Предложение одного или нескольких вариантов решения проблемы. 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75686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6 этап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Рефлексия. Организуется обсуждение кейсов. Группы представляют свои решения и рекомендации, то есть делают презентации.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494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0013" y="1623316"/>
            <a:ext cx="10603787" cy="48515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Способность выявлять, анализировать, просчитывать каждый шаг, ведущий к решению, является одним из самых больших преимуществ кейс-технологии.</a:t>
            </a:r>
            <a:endParaRPr lang="ru-RU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7906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4529" y="554804"/>
            <a:ext cx="11116639" cy="608230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Особенностью метода </a:t>
            </a:r>
            <a:r>
              <a:rPr lang="ru-RU" sz="32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case</a:t>
            </a:r>
            <a:r>
              <a:rPr lang="ru-RU" sz="3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- технологий</a:t>
            </a:r>
            <a:r>
              <a:rPr lang="ru-RU" sz="3200" dirty="0" smtClean="0"/>
              <a:t> является создание проблемной ситуации на основе фактов из реальной жизни. </a:t>
            </a:r>
          </a:p>
          <a:p>
            <a:pPr marL="0" indent="0" algn="ctr">
              <a:buNone/>
            </a:pPr>
            <a:endParaRPr lang="ru-RU" sz="3200" dirty="0" smtClean="0"/>
          </a:p>
          <a:p>
            <a:pPr marL="0" indent="0" algn="ctr">
              <a:buNone/>
            </a:pPr>
            <a:r>
              <a:rPr lang="ru-RU" sz="3200" dirty="0" smtClean="0"/>
              <a:t>Непосредственная цель метода – совместными усилиями группы учеников проанализировать ситуацию (</a:t>
            </a:r>
            <a:r>
              <a:rPr lang="ru-RU" sz="3200" dirty="0" err="1" smtClean="0"/>
              <a:t>case</a:t>
            </a:r>
            <a:r>
              <a:rPr lang="ru-RU" sz="3200" dirty="0" smtClean="0"/>
              <a:t>), возникающую при конкретном положении дел, и выработать практическое решение; окончание процесса – оценка предложенных алгоритмов и выбор лучшего в контексте поставленной проблемы. </a:t>
            </a:r>
          </a:p>
          <a:p>
            <a:pPr marL="0" indent="0" algn="ctr">
              <a:buNone/>
            </a:pPr>
            <a:endParaRPr lang="ru-RU" sz="3200" dirty="0" smtClean="0"/>
          </a:p>
          <a:p>
            <a:pPr marL="0" indent="0" algn="ctr">
              <a:buNone/>
            </a:pPr>
            <a:endParaRPr lang="ru-RU" sz="3200" dirty="0"/>
          </a:p>
          <a:p>
            <a:pPr marL="0" indent="0" algn="ctr">
              <a:buNone/>
            </a:pPr>
            <a:r>
              <a:rPr lang="ru-RU" sz="3200" dirty="0" smtClean="0"/>
              <a:t>При этом акцент делается не на получение готовых знаний, а на их выработку, на </a:t>
            </a:r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сотворчество</a:t>
            </a:r>
            <a:r>
              <a:rPr lang="ru-RU" sz="3200" dirty="0" smtClean="0"/>
              <a:t> учителя и ученика!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2481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Кейс - </a:t>
            </a:r>
            <a:r>
              <a:rPr lang="ru-RU" b="1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стади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Цель метода кейс - </a:t>
            </a:r>
            <a:r>
              <a:rPr lang="ru-RU" sz="32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стади</a:t>
            </a:r>
            <a:r>
              <a:rPr lang="ru-RU" sz="32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sz="3200" dirty="0" smtClean="0"/>
              <a:t>– совместными усилиями группы учащихся проанализировать представленную ситуацию, разработать варианты проблем, найти их практическое решение, закончить оценкой предложенных алгоритмов и выбором лучшего из них.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4851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Метод кейс - </a:t>
            </a:r>
            <a:r>
              <a:rPr lang="ru-RU" b="1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стади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Метод кейс - </a:t>
            </a:r>
            <a:r>
              <a:rPr lang="ru-RU" dirty="0" err="1" smtClean="0"/>
              <a:t>стади</a:t>
            </a:r>
            <a:r>
              <a:rPr lang="ru-RU" dirty="0" smtClean="0"/>
              <a:t> предполагает: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подготовленный в письменном виде пример кейса;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самостоятельное изучение и обсуждение кейса учащимися;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совместное обсуждение кейса в аудитории под руководством преподавателя;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следование принципу "процесс обсуждения важнее самого решения".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139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Есть 3 возможные стратегии поведения преподавателя (учителя) в ходе работы с кейсом: 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5184" y="2164672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1.Учитель будет давать ключи к разгадке в форме дополнительных вопросов или (дополнительной) информации; </a:t>
            </a:r>
          </a:p>
          <a:p>
            <a:pPr marL="0" indent="0">
              <a:buNone/>
            </a:pPr>
            <a:r>
              <a:rPr lang="ru-RU" sz="3200" dirty="0" smtClean="0"/>
              <a:t>2.В определенных условиях учитель будет сам давать ответ; </a:t>
            </a:r>
          </a:p>
          <a:p>
            <a:pPr marL="0" indent="0">
              <a:buNone/>
            </a:pPr>
            <a:r>
              <a:rPr lang="ru-RU" sz="3200" dirty="0" smtClean="0"/>
              <a:t>3.Учитель может ничего не делать, (оставаться молчаливым) пока кто-то работает над проблемой.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14025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9916"/>
            <a:ext cx="10515600" cy="795855"/>
          </a:xfrm>
        </p:spPr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Виды кейсов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97951" y="965771"/>
            <a:ext cx="11763910" cy="1243173"/>
          </a:xfrm>
        </p:spPr>
        <p:txBody>
          <a:bodyPr>
            <a:normAutofit lnSpcReduction="10000"/>
          </a:bodyPr>
          <a:lstStyle/>
          <a:p>
            <a:pPr marL="0" indent="457200">
              <a:buNone/>
            </a:pPr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Кейс </a:t>
            </a:r>
            <a:r>
              <a:rPr lang="ru-RU" dirty="0" smtClean="0"/>
              <a:t>– это единый информационный комплекс. Как правило, </a:t>
            </a:r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кейс состоит из трех частей: </a:t>
            </a:r>
            <a:r>
              <a:rPr lang="ru-RU" dirty="0" smtClean="0"/>
              <a:t>вспомогательная информация, необходимая для анализа кейса; описание конкретной ситуации; задания к кейсу.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260315" y="2065104"/>
            <a:ext cx="9801545" cy="47928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Печатный кейс (может содержать графики, таблицы, диаграммы, иллюстрации, что делает его более наглядным).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Мультимедиа - кейс (наиболее популярный в последнее время, но зависит от технического оснащения школы).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Видео кейс (может содержать фильм, аудио и видео материалы. Его минус - ограничена возможность многократного просмотра искажение информации и ошибки).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83" y="2251344"/>
            <a:ext cx="1519290" cy="118923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83" y="3662375"/>
            <a:ext cx="1519289" cy="145293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84" y="5342561"/>
            <a:ext cx="1519288" cy="1344636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126108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Историческая справка 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8369" y="1690688"/>
            <a:ext cx="10665431" cy="44862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/>
              <a:t>Впервые работа с кейсами в рамках учебного процесса была реализована в Гарвардской школе бизнеса в 1908 г. </a:t>
            </a:r>
          </a:p>
          <a:p>
            <a:pPr marL="0" indent="0" algn="ctr">
              <a:buNone/>
            </a:pPr>
            <a:endParaRPr lang="ru-RU" sz="4000" dirty="0" smtClean="0"/>
          </a:p>
          <a:p>
            <a:pPr marL="0" indent="0" algn="ctr">
              <a:buNone/>
            </a:pPr>
            <a:r>
              <a:rPr lang="ru-RU" sz="4000" dirty="0" smtClean="0"/>
              <a:t>В России данная технология стала внедряться лишь последние 3-4 года.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1368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546" y="1315093"/>
            <a:ext cx="11013897" cy="3482938"/>
          </a:xfrm>
        </p:spPr>
        <p:txBody>
          <a:bodyPr>
            <a:normAutofit/>
          </a:bodyPr>
          <a:lstStyle/>
          <a:p>
            <a:pPr algn="ctr"/>
            <a:r>
              <a:rPr lang="ru-RU" sz="8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Спасибо за внимание!</a:t>
            </a:r>
            <a:endParaRPr lang="ru-RU" sz="8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4417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Кейс–технология – это… 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936" y="1690688"/>
            <a:ext cx="11650894" cy="491559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3200" dirty="0" smtClean="0"/>
              <a:t>техника обучения (кейс – от английского «случай») использующая описание реальной ситуации. Учащиеся должны проанализировать ситуацию, разобраться в сути проблемы, предложить возможные решения, выбрать лучшее.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3200" dirty="0" smtClean="0"/>
              <a:t>специально подготовленный материал с описанием конкретной проблемы, которую необходимо разрешить в составе группы.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3200" dirty="0" smtClean="0"/>
              <a:t>конкретная практическая ситуация, рассказывающая о событии, в котором обнаруживается проблема, требующая решения.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5818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Кейс-технологии направлены на развитие компетенций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9596" y="1571947"/>
            <a:ext cx="11496781" cy="502406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обучаемые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получают коммуникативные навыки;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развивают презентационные умения;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формируют интерактивные умения, позволяющие эффективно взаимодействовать и принимать коллективные решения;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приобретают экспертные умения и навыки;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учатся учиться, самостоятельно находить необходимую информацию для решения ситуационных проблем.</a:t>
            </a: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856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Методы кейс-технологии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240" y="1690688"/>
            <a:ext cx="11465960" cy="483340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Наиболее распространённым методом кейс- технологии является </a:t>
            </a: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метод ситуационного анализа</a:t>
            </a:r>
            <a:r>
              <a:rPr lang="ru-RU" dirty="0" smtClean="0"/>
              <a:t>, разновидностями которого являются: </a:t>
            </a:r>
          </a:p>
          <a:p>
            <a:pPr marL="0" indent="0">
              <a:buNone/>
            </a:pPr>
            <a:endParaRPr lang="ru-RU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анализ конкретных ситуаций (АКС);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ситуационные задачи и упражнения;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кейс-</a:t>
            </a:r>
            <a:r>
              <a:rPr lang="ru-RU" dirty="0" err="1" smtClean="0"/>
              <a:t>стади</a:t>
            </a:r>
            <a:r>
              <a:rPr lang="ru-RU" dirty="0" smtClean="0"/>
              <a:t> или метод учебных конкретных ситуаций.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058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Кейс-</a:t>
            </a:r>
            <a:r>
              <a:rPr lang="ru-RU" b="1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стади</a:t>
            </a:r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или метод учебных конкретных ситуаций 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515" y="1690688"/>
            <a:ext cx="11270749" cy="5090255"/>
          </a:xfrm>
        </p:spPr>
        <p:txBody>
          <a:bodyPr>
            <a:normAutofit/>
          </a:bodyPr>
          <a:lstStyle/>
          <a:p>
            <a:pPr marL="0" indent="457200">
              <a:buNone/>
            </a:pPr>
            <a:r>
              <a:rPr lang="ru-RU" sz="3200" b="0" i="0" dirty="0" smtClean="0">
                <a:solidFill>
                  <a:srgbClr val="444444"/>
                </a:solidFill>
                <a:effectLst/>
                <a:latin typeface="Open Sans"/>
              </a:rPr>
              <a:t>Суть метода кейс-</a:t>
            </a:r>
            <a:r>
              <a:rPr lang="ru-RU" sz="3200" b="0" i="0" dirty="0" err="1" smtClean="0">
                <a:solidFill>
                  <a:srgbClr val="444444"/>
                </a:solidFill>
                <a:effectLst/>
                <a:latin typeface="Open Sans"/>
              </a:rPr>
              <a:t>стади</a:t>
            </a:r>
            <a:r>
              <a:rPr lang="ru-RU" sz="3200" b="0" i="0" dirty="0" smtClean="0">
                <a:solidFill>
                  <a:srgbClr val="444444"/>
                </a:solidFill>
                <a:effectLst/>
                <a:latin typeface="Open Sans"/>
              </a:rPr>
              <a:t> заключается в том, что группа обучающихся знакомится с ситуацией, анализирует её, диагностирует проблему и представляет свои идеи и решения в дискуссии с другими группами. </a:t>
            </a:r>
          </a:p>
          <a:p>
            <a:pPr marL="0" indent="457200">
              <a:buNone/>
            </a:pPr>
            <a:endParaRPr lang="ru-RU" sz="3200" b="0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pPr marL="0" indent="457200">
              <a:buNone/>
            </a:pPr>
            <a:r>
              <a:rPr lang="ru-RU" sz="3200" b="0" i="0" dirty="0" smtClean="0">
                <a:solidFill>
                  <a:srgbClr val="444444"/>
                </a:solidFill>
                <a:effectLst/>
                <a:latin typeface="Open Sans"/>
              </a:rPr>
              <a:t>Метод кейс-</a:t>
            </a:r>
            <a:r>
              <a:rPr lang="ru-RU" sz="3200" b="0" i="0" dirty="0" err="1" smtClean="0">
                <a:solidFill>
                  <a:srgbClr val="444444"/>
                </a:solidFill>
                <a:effectLst/>
                <a:latin typeface="Open Sans"/>
              </a:rPr>
              <a:t>стади</a:t>
            </a:r>
            <a:r>
              <a:rPr lang="ru-RU" sz="3200" b="0" i="0" dirty="0" smtClean="0">
                <a:solidFill>
                  <a:srgbClr val="444444"/>
                </a:solidFill>
                <a:effectLst/>
                <a:latin typeface="Open Sans"/>
              </a:rPr>
              <a:t> – это метод обучения, при котором учащиеся и учитель участвуют в непосредственном обсуждении деловых ситуаций или задач, что делает данный метод наиболее эффективным.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05125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Технология метода кейс-</a:t>
            </a:r>
            <a:r>
              <a:rPr lang="ru-RU" b="1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стади</a:t>
            </a:r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заключается в следующем: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7546" y="1825624"/>
            <a:ext cx="11085816" cy="494504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 определённым правилам разрабатывается модель конкретной ситуации, отражающая тот комплекс знаний и практических навыков, которые должны приобрести учащиеся.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Описанная ситуация должна содержать проблему, которую диагностируют сами учащиеся.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Учащиеся предлагают варианты решений проблемы, исходя из имеющихся знаний и умений. </a:t>
            </a:r>
          </a:p>
          <a:p>
            <a:pPr marL="0" indent="0">
              <a:buNone/>
            </a:pPr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Преподаватель</a:t>
            </a:r>
            <a:r>
              <a:rPr lang="ru-RU" dirty="0" smtClean="0"/>
              <a:t> выступает </a:t>
            </a:r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 роли диспетчера </a:t>
            </a:r>
            <a:r>
              <a:rPr lang="ru-RU" dirty="0" smtClean="0"/>
              <a:t>процесса взаимодействия учащихся.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87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Плюсы метода кейс-</a:t>
            </a:r>
            <a:r>
              <a:rPr lang="ru-RU" b="1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стади</a:t>
            </a:r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676" y="1690688"/>
            <a:ext cx="11476234" cy="477175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Представляет собой разновидность </a:t>
            </a:r>
            <a:r>
              <a:rPr lang="ru-RU" dirty="0" err="1" smtClean="0"/>
              <a:t>исследовательско</a:t>
            </a:r>
            <a:r>
              <a:rPr lang="ru-RU" dirty="0" smtClean="0"/>
              <a:t>-аналитической технологии. </a:t>
            </a:r>
          </a:p>
          <a:p>
            <a:pPr marL="0" indent="0">
              <a:buNone/>
            </a:pPr>
            <a:r>
              <a:rPr lang="ru-RU" dirty="0" smtClean="0"/>
              <a:t>Является технологией коллективного обучения. </a:t>
            </a:r>
          </a:p>
          <a:p>
            <a:pPr marL="0" indent="0">
              <a:buNone/>
            </a:pPr>
            <a:r>
              <a:rPr lang="ru-RU" dirty="0" smtClean="0"/>
              <a:t>Интегрирует в себе технологию развивающего обучения. </a:t>
            </a:r>
          </a:p>
          <a:p>
            <a:pPr marL="0" indent="0">
              <a:buNone/>
            </a:pPr>
            <a:r>
              <a:rPr lang="ru-RU" dirty="0" smtClean="0"/>
              <a:t>Выступает в обучении как синергетическая технология («погружение» в ситуацию, «умножение» знаний, «озарение», «открытие»). </a:t>
            </a:r>
          </a:p>
          <a:p>
            <a:pPr marL="0" indent="0">
              <a:buNone/>
            </a:pPr>
            <a:r>
              <a:rPr lang="ru-RU" dirty="0" smtClean="0"/>
              <a:t>Позволяет создать ситуацию успеха. </a:t>
            </a:r>
          </a:p>
          <a:p>
            <a:pPr marL="0" indent="0">
              <a:buNone/>
            </a:pPr>
            <a:r>
              <a:rPr lang="ru-RU" dirty="0" smtClean="0"/>
              <a:t>Относится к разновидностям проектной технологии.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Классификация кейсов 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433" y="1690688"/>
            <a:ext cx="11435137" cy="494641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1.Иллюстративные учебные ситуации </a:t>
            </a:r>
            <a:r>
              <a:rPr lang="ru-RU" dirty="0" smtClean="0"/>
              <a:t>– кейсы, цель которых обучить алгоритму принятия правильного решения в определённой ситуации.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2.Учебные ситуации с формулированием проблемы </a:t>
            </a:r>
            <a:r>
              <a:rPr lang="ru-RU" dirty="0" smtClean="0"/>
              <a:t>– кейсы, в которых описывается ситуация и формулируется проблема. </a:t>
            </a:r>
          </a:p>
          <a:p>
            <a:pPr marL="0" indent="0">
              <a:buNone/>
            </a:pP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Цель </a:t>
            </a:r>
            <a:r>
              <a:rPr lang="ru-RU" dirty="0" smtClean="0"/>
              <a:t>– самостоятельно выявить проблему, указать пути её решения.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830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998</Words>
  <Application>Microsoft Office PowerPoint</Application>
  <PresentationFormat>Широкоэкранный</PresentationFormat>
  <Paragraphs>100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Open Sans</vt:lpstr>
      <vt:lpstr>Times New Roman</vt:lpstr>
      <vt:lpstr>Wingdings</vt:lpstr>
      <vt:lpstr>Тема Office</vt:lpstr>
      <vt:lpstr>  Кейс – технологии в учебном процессе</vt:lpstr>
      <vt:lpstr>Историческая справка </vt:lpstr>
      <vt:lpstr>Кейс–технология – это… </vt:lpstr>
      <vt:lpstr>Кейс-технологии направлены на развитие компетенций</vt:lpstr>
      <vt:lpstr>Методы кейс-технологии</vt:lpstr>
      <vt:lpstr>Кейс-стади или метод учебных конкретных ситуаций </vt:lpstr>
      <vt:lpstr> Технология метода кейс-стади заключается в следующем:</vt:lpstr>
      <vt:lpstr>Плюсы метода кейс-стади </vt:lpstr>
      <vt:lpstr> Классификация кейсов </vt:lpstr>
      <vt:lpstr> Классификация кейсов</vt:lpstr>
      <vt:lpstr>Процедура работы с кейсом</vt:lpstr>
      <vt:lpstr>Этапы работы над кейсом</vt:lpstr>
      <vt:lpstr>Этапы работы над кейсом</vt:lpstr>
      <vt:lpstr>Презентация PowerPoint</vt:lpstr>
      <vt:lpstr>Презентация PowerPoint</vt:lpstr>
      <vt:lpstr>Кейс - стади</vt:lpstr>
      <vt:lpstr>Метод кейс - стади</vt:lpstr>
      <vt:lpstr>Есть 3 возможные стратегии поведения преподавателя (учителя) в ходе работы с кейсом: </vt:lpstr>
      <vt:lpstr>Виды кейсов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Кейс – технологии в учебном процессе</dc:title>
  <dc:creator>ё</dc:creator>
  <cp:lastModifiedBy>User</cp:lastModifiedBy>
  <cp:revision>13</cp:revision>
  <dcterms:created xsi:type="dcterms:W3CDTF">2020-09-03T15:05:28Z</dcterms:created>
  <dcterms:modified xsi:type="dcterms:W3CDTF">2023-10-02T11:06:33Z</dcterms:modified>
</cp:coreProperties>
</file>