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71" r:id="rId4"/>
    <p:sldId id="257" r:id="rId5"/>
    <p:sldId id="258" r:id="rId6"/>
    <p:sldId id="272" r:id="rId7"/>
    <p:sldId id="273" r:id="rId8"/>
    <p:sldId id="262" r:id="rId9"/>
    <p:sldId id="274" r:id="rId10"/>
    <p:sldId id="275" r:id="rId11"/>
    <p:sldId id="276" r:id="rId12"/>
    <p:sldId id="277" r:id="rId13"/>
    <p:sldId id="278" r:id="rId14"/>
    <p:sldId id="279" r:id="rId15"/>
    <p:sldId id="261" r:id="rId16"/>
    <p:sldId id="280" r:id="rId17"/>
    <p:sldId id="281" r:id="rId18"/>
    <p:sldId id="26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29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78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066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053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5178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318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031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868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305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564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81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216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44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501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370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661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EDF39-61C9-498E-B09F-F723D551D1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EEA29BD-128A-4DEA-81A0-418CDB8408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8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345" y="833486"/>
            <a:ext cx="10521709" cy="259551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УРОК ОКРУЖАЮЩЕГО МИРА</a:t>
            </a:r>
            <a:b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b="1" i="1" dirty="0">
                <a:solidFill>
                  <a:schemeClr val="accent2">
                    <a:lumMod val="50000"/>
                  </a:schemeClr>
                </a:solidFill>
              </a:rPr>
              <a:t>4 КЛАСС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545786D-C19C-4A68-9EED-B4F461F25BBE}"/>
              </a:ext>
            </a:extLst>
          </p:cNvPr>
          <p:cNvSpPr txBox="1">
            <a:spLocks/>
          </p:cNvSpPr>
          <p:nvPr/>
        </p:nvSpPr>
        <p:spPr>
          <a:xfrm>
            <a:off x="273552" y="5099901"/>
            <a:ext cx="10521709" cy="103694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i="1" dirty="0">
                <a:solidFill>
                  <a:schemeClr val="accent2">
                    <a:lumMod val="75000"/>
                  </a:schemeClr>
                </a:solidFill>
              </a:rPr>
              <a:t>Подготовила: учитель начальных классов Лунева Ю.В.</a:t>
            </a:r>
          </a:p>
          <a:p>
            <a:pPr algn="ctr"/>
            <a:r>
              <a:rPr lang="ru-RU" sz="5400" b="1" i="1" dirty="0">
                <a:solidFill>
                  <a:schemeClr val="accent2">
                    <a:lumMod val="75000"/>
                  </a:schemeClr>
                </a:solidFill>
              </a:rPr>
              <a:t>2023 г. </a:t>
            </a:r>
          </a:p>
        </p:txBody>
      </p:sp>
    </p:spTree>
    <p:extLst>
      <p:ext uri="{BB962C8B-B14F-4D97-AF65-F5344CB8AC3E}">
        <p14:creationId xmlns:p14="http://schemas.microsoft.com/office/powerpoint/2010/main" val="1319851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ABEBE49F-D71E-41F6-A6A6-C07500715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776" y="241693"/>
            <a:ext cx="10736425" cy="74812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с учебником</a:t>
            </a:r>
          </a:p>
          <a:p>
            <a:pPr algn="ctr"/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CFF406-D6B6-40EB-9A9E-6B5AB0264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919" y="1338606"/>
            <a:ext cx="2717800" cy="3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52EC456-981B-463C-A9F8-1E36D28FEB20}"/>
              </a:ext>
            </a:extLst>
          </p:cNvPr>
          <p:cNvSpPr txBox="1">
            <a:spLocks noChangeArrowheads="1"/>
          </p:cNvSpPr>
          <p:nvPr/>
        </p:nvSpPr>
        <p:spPr>
          <a:xfrm>
            <a:off x="216816" y="1338606"/>
            <a:ext cx="6907234" cy="26169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1.Откройте учебник на стр. 43.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2.Прочитайте текст «Проблема исчезновения тропических лесов».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привело к исчезновению лесов?</a:t>
            </a:r>
          </a:p>
          <a:p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670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788" y="3238769"/>
            <a:ext cx="3403076" cy="9552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Безответственный туризм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123137" y="147686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Вырубка лесов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0" y="3580614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Выжигание лесов ради расширения площадей посевов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ПРИЧИНЫ ИСЧЕЗНОВЕНИЯ ТРОПИЧЕСКИХ ЛЕСОВ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0B51F81-D29C-4EFF-BA0D-22D9EDF0A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81" y="1753385"/>
            <a:ext cx="5181600" cy="369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60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8924" y="3320751"/>
            <a:ext cx="3403076" cy="9552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Ограничение туризма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123137" y="147686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Ограничение строительства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-122352" y="3869441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Усиление наказания за вырубку и выжигание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ЗАЩИТИТЬ ТРОПИЧЕСКИЕ ЛЕСА ?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0352064-FDA1-4E4C-9A9F-A3EC59DB8D30}"/>
              </a:ext>
            </a:extLst>
          </p:cNvPr>
          <p:cNvSpPr txBox="1">
            <a:spLocks/>
          </p:cNvSpPr>
          <p:nvPr/>
        </p:nvSpPr>
        <p:spPr>
          <a:xfrm>
            <a:off x="2903620" y="5491114"/>
            <a:ext cx="6192253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Волонтерская деятельность по восстановлению лесов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B686EFCB-5992-477F-B92B-815EDCA27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381" y="1753385"/>
            <a:ext cx="5181600" cy="369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61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ABEBE49F-D71E-41F6-A6A6-C07500715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776" y="241693"/>
            <a:ext cx="10736425" cy="74812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с учебником</a:t>
            </a:r>
          </a:p>
          <a:p>
            <a:pPr algn="ctr"/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CFF406-D6B6-40EB-9A9E-6B5AB0264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919" y="1338606"/>
            <a:ext cx="2717800" cy="3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52EC456-981B-463C-A9F8-1E36D28FEB20}"/>
              </a:ext>
            </a:extLst>
          </p:cNvPr>
          <p:cNvSpPr txBox="1">
            <a:spLocks noChangeArrowheads="1"/>
          </p:cNvSpPr>
          <p:nvPr/>
        </p:nvSpPr>
        <p:spPr>
          <a:xfrm>
            <a:off x="216816" y="1338606"/>
            <a:ext cx="6907234" cy="26169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1.Откройте учебник на стр. 44.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2.Прочитайте текст «Проблема мусора».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привело к данной проблеме?</a:t>
            </a:r>
          </a:p>
          <a:p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040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2272779" y="1194455"/>
            <a:ext cx="7304358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ДЕЯТЕЛЬНОСТЬ ЧЕЛОВЕКА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66411" y="2037630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Бытовой мусор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69A6A54-EE66-4C40-B21F-AD2341A99D76}"/>
              </a:ext>
            </a:extLst>
          </p:cNvPr>
          <p:cNvSpPr txBox="1">
            <a:spLocks/>
          </p:cNvSpPr>
          <p:nvPr/>
        </p:nvSpPr>
        <p:spPr>
          <a:xfrm>
            <a:off x="7826470" y="2149705"/>
            <a:ext cx="4185501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Промышленный мусор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ПРИЧИНЫ ЗАГРЯЗНЕНИЯ МУСОРОМ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27A5107-C43A-4381-92B6-6736D13EB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04491B3-D875-4D3E-A6AE-5E68F2465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42" y="3288632"/>
            <a:ext cx="5566510" cy="345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CA15966-12A2-490A-B1C2-A0A1620C7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084" y="2992880"/>
            <a:ext cx="6427620" cy="416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39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747" y="311015"/>
            <a:ext cx="8596668" cy="6347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ЗАПОМНИТЕ!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0B3A16-0B58-4350-89D2-4AED2B555242}"/>
              </a:ext>
            </a:extLst>
          </p:cNvPr>
          <p:cNvSpPr txBox="1"/>
          <p:nvPr/>
        </p:nvSpPr>
        <p:spPr>
          <a:xfrm>
            <a:off x="337008" y="2022670"/>
            <a:ext cx="470633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Время разложения бумаги – </a:t>
            </a:r>
          </a:p>
          <a:p>
            <a:pPr algn="ctr">
              <a:buFontTx/>
              <a:buNone/>
            </a:pPr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 года, консервной банки – не менее 70 лет, </a:t>
            </a:r>
          </a:p>
          <a:p>
            <a:pPr algn="ctr">
              <a:buFontTx/>
              <a:buNone/>
            </a:pPr>
            <a:r>
              <a:rPr lang="ru-RU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а оставленный вами полиэтиленовый пакет будет лежать в земле несколько веков! Осколки стекла, банки, бутылки способны, как мины, «сработать» даже через 1000 лет: в солнечную погоду осколок стекла может сыграть роль линзы и вызвать пожар.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DBF74D4-E798-4D38-BABB-B06C97CFD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245" y="1528877"/>
            <a:ext cx="6103854" cy="517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194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5873" y="4202653"/>
            <a:ext cx="3403076" cy="9552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Вторичное использование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123137" y="147686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Сортировка мусора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-122352" y="3869441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Переработка мусора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ЗАЩИТИТЬ ПЛАНЕТУ ОТ МУСОРА ?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0352064-FDA1-4E4C-9A9F-A3EC59DB8D30}"/>
              </a:ext>
            </a:extLst>
          </p:cNvPr>
          <p:cNvSpPr txBox="1">
            <a:spLocks/>
          </p:cNvSpPr>
          <p:nvPr/>
        </p:nvSpPr>
        <p:spPr>
          <a:xfrm>
            <a:off x="2903620" y="5491114"/>
            <a:ext cx="6192253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Волонтерская деятельность по очистке окружающей среды от мусора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2706948-5FEB-4E58-99E3-6BB0ED0FF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077" y="1476866"/>
            <a:ext cx="5090474" cy="335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1A7C907-3D51-4B16-986A-5F1807084F8F}"/>
              </a:ext>
            </a:extLst>
          </p:cNvPr>
          <p:cNvSpPr txBox="1">
            <a:spLocks/>
          </p:cNvSpPr>
          <p:nvPr/>
        </p:nvSpPr>
        <p:spPr>
          <a:xfrm>
            <a:off x="8370415" y="1509993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Разумное потребление</a:t>
            </a:r>
          </a:p>
        </p:txBody>
      </p:sp>
    </p:spTree>
    <p:extLst>
      <p:ext uri="{BB962C8B-B14F-4D97-AF65-F5344CB8AC3E}">
        <p14:creationId xmlns:p14="http://schemas.microsoft.com/office/powerpoint/2010/main" val="220054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ABEBE49F-D71E-41F6-A6A6-C07500715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776" y="241693"/>
            <a:ext cx="10736425" cy="74812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с учебником</a:t>
            </a:r>
          </a:p>
          <a:p>
            <a:pPr algn="ctr"/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CFF406-D6B6-40EB-9A9E-6B5AB0264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919" y="1338606"/>
            <a:ext cx="2717800" cy="3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52EC456-981B-463C-A9F8-1E36D28FEB20}"/>
              </a:ext>
            </a:extLst>
          </p:cNvPr>
          <p:cNvSpPr txBox="1">
            <a:spLocks noChangeArrowheads="1"/>
          </p:cNvSpPr>
          <p:nvPr/>
        </p:nvSpPr>
        <p:spPr>
          <a:xfrm>
            <a:off x="216816" y="1338606"/>
            <a:ext cx="6907234" cy="26169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1.Откройте учебник на стр. 46.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2.Рассмотрите экологический календарь.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562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666" y="6096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Благодарю за работу!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11152C5-DBBB-447D-931D-71EC83DC6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732" y="1930400"/>
            <a:ext cx="7206792" cy="464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10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56E7DCF-07AC-4F64-AE39-531F9EF95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98" y="1190134"/>
            <a:ext cx="5043340" cy="44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B05B4F-2779-4BC9-9D7A-1A619D2451A2}"/>
              </a:ext>
            </a:extLst>
          </p:cNvPr>
          <p:cNvSpPr txBox="1"/>
          <p:nvPr/>
        </p:nvSpPr>
        <p:spPr>
          <a:xfrm>
            <a:off x="772998" y="399077"/>
            <a:ext cx="105768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Что такое </a:t>
            </a:r>
            <a:r>
              <a:rPr lang="ru-RU" sz="4000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экология</a:t>
            </a:r>
            <a:r>
              <a:rPr lang="ru-RU" sz="40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25079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56E7DCF-07AC-4F64-AE39-531F9EF95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98" y="1190134"/>
            <a:ext cx="5043340" cy="447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B05B4F-2779-4BC9-9D7A-1A619D2451A2}"/>
              </a:ext>
            </a:extLst>
          </p:cNvPr>
          <p:cNvSpPr txBox="1"/>
          <p:nvPr/>
        </p:nvSpPr>
        <p:spPr>
          <a:xfrm>
            <a:off x="5502897" y="2736924"/>
            <a:ext cx="610385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200" b="1" u="sng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Экология</a:t>
            </a:r>
            <a:r>
              <a:rPr lang="ru-RU" sz="3200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это наука </a:t>
            </a:r>
          </a:p>
          <a:p>
            <a:pPr algn="ctr">
              <a:buFontTx/>
              <a:buNone/>
            </a:pP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о взаимоотношениях живых организмов между собой</a:t>
            </a:r>
          </a:p>
          <a:p>
            <a:pPr algn="ctr">
              <a:buFontTx/>
              <a:buNone/>
            </a:pP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 и с окружающей средой.</a:t>
            </a:r>
          </a:p>
        </p:txBody>
      </p:sp>
    </p:spTree>
    <p:extLst>
      <p:ext uri="{BB962C8B-B14F-4D97-AF65-F5344CB8AC3E}">
        <p14:creationId xmlns:p14="http://schemas.microsoft.com/office/powerpoint/2010/main" val="144888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ABEBE49F-D71E-41F6-A6A6-C07500715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776" y="241693"/>
            <a:ext cx="10736425" cy="74812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с учебником</a:t>
            </a:r>
          </a:p>
          <a:p>
            <a:pPr algn="ctr"/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CFF406-D6B6-40EB-9A9E-6B5AB0264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919" y="1338606"/>
            <a:ext cx="2717800" cy="3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CD195A-E995-47B7-8E9C-43B30DF86AD9}"/>
              </a:ext>
            </a:extLst>
          </p:cNvPr>
          <p:cNvSpPr txBox="1">
            <a:spLocks noChangeArrowheads="1"/>
          </p:cNvSpPr>
          <p:nvPr/>
        </p:nvSpPr>
        <p:spPr>
          <a:xfrm>
            <a:off x="535033" y="1338606"/>
            <a:ext cx="7449470" cy="43475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1.Откройте учебник на стр. 41.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2.Прочитайте текст «Сын или покоритель».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чему привело покорение природы?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Может ли человек господствовать над природой?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Кем человек должен быть для природы?</a:t>
            </a:r>
          </a:p>
          <a:p>
            <a:endParaRPr lang="ru-RU" i="1" dirty="0">
              <a:solidFill>
                <a:schemeClr val="tx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427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474575" cy="70072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Может ли планета заболеть?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B66E1D0-2E27-4359-BBB8-8B4486ECE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8" y="1930400"/>
            <a:ext cx="5153662" cy="446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599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474575" cy="700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 вине человека на нашей планете возникли экологические проблемы. Как вы думаете – какие?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B66E1D0-2E27-4359-BBB8-8B4486ECE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8" y="1930400"/>
            <a:ext cx="5153662" cy="446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273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ABEBE49F-D71E-41F6-A6A6-C07500715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776" y="241693"/>
            <a:ext cx="10736425" cy="748122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с учебником</a:t>
            </a:r>
          </a:p>
          <a:p>
            <a:pPr algn="ctr"/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CFF406-D6B6-40EB-9A9E-6B5AB0264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919" y="1338606"/>
            <a:ext cx="2717800" cy="339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52EC456-981B-463C-A9F8-1E36D28FEB20}"/>
              </a:ext>
            </a:extLst>
          </p:cNvPr>
          <p:cNvSpPr txBox="1">
            <a:spLocks noChangeArrowheads="1"/>
          </p:cNvSpPr>
          <p:nvPr/>
        </p:nvSpPr>
        <p:spPr>
          <a:xfrm>
            <a:off x="216816" y="1338606"/>
            <a:ext cx="6907234" cy="261694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1.Откройте учебник на стр. 42-43.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2.Прочитайте текст «Проблема загрязнения океана».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привело к загрязнению океана?</a:t>
            </a:r>
          </a:p>
          <a:p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481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788" y="1476866"/>
            <a:ext cx="3403076" cy="95525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Пластик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7B8D9EC-A3B5-43FA-A668-A866A86B1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19" y="1682947"/>
            <a:ext cx="4788226" cy="314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123137" y="147686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Нефтепродукты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0" y="3580614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Бытовой мусор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86A39BF-17DF-426A-88B4-D47E25904E99}"/>
              </a:ext>
            </a:extLst>
          </p:cNvPr>
          <p:cNvSpPr txBox="1">
            <a:spLocks/>
          </p:cNvSpPr>
          <p:nvPr/>
        </p:nvSpPr>
        <p:spPr>
          <a:xfrm>
            <a:off x="8513975" y="3580614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Радиоактивные отходы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69A6A54-EE66-4C40-B21F-AD2341A99D76}"/>
              </a:ext>
            </a:extLst>
          </p:cNvPr>
          <p:cNvSpPr txBox="1">
            <a:spLocks/>
          </p:cNvSpPr>
          <p:nvPr/>
        </p:nvSpPr>
        <p:spPr>
          <a:xfrm>
            <a:off x="3704734" y="5541390"/>
            <a:ext cx="4185501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Сточные воды с заводов, полей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ПРИЧИНЫ ЗАГРЯЗНЕНИЯ МИРОВОГО ОКЕАНА</a:t>
            </a:r>
          </a:p>
        </p:txBody>
      </p:sp>
    </p:spTree>
    <p:extLst>
      <p:ext uri="{BB962C8B-B14F-4D97-AF65-F5344CB8AC3E}">
        <p14:creationId xmlns:p14="http://schemas.microsoft.com/office/powerpoint/2010/main" val="407849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02218-7131-4429-88A2-270F1B4C7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788" y="1476866"/>
            <a:ext cx="3403076" cy="9552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«Суда-губки», «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Био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-пылесосы»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7B8D9EC-A3B5-43FA-A668-A866A86B1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19" y="1682947"/>
            <a:ext cx="4788226" cy="314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480A58-6567-431D-A4F3-79022419FF72}"/>
              </a:ext>
            </a:extLst>
          </p:cNvPr>
          <p:cNvSpPr txBox="1">
            <a:spLocks/>
          </p:cNvSpPr>
          <p:nvPr/>
        </p:nvSpPr>
        <p:spPr>
          <a:xfrm>
            <a:off x="123137" y="147686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Очистительные сооружения на предприятиях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EF8ED0-2F9B-47BE-9EC8-6270CAE21E91}"/>
              </a:ext>
            </a:extLst>
          </p:cNvPr>
          <p:cNvSpPr txBox="1">
            <a:spLocks/>
          </p:cNvSpPr>
          <p:nvPr/>
        </p:nvSpPr>
        <p:spPr>
          <a:xfrm>
            <a:off x="-122352" y="3869441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Химические препараты для уничтожения следов нефти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86A39BF-17DF-426A-88B4-D47E25904E99}"/>
              </a:ext>
            </a:extLst>
          </p:cNvPr>
          <p:cNvSpPr txBox="1">
            <a:spLocks/>
          </p:cNvSpPr>
          <p:nvPr/>
        </p:nvSpPr>
        <p:spPr>
          <a:xfrm>
            <a:off x="8911277" y="4673696"/>
            <a:ext cx="3403076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Ограничение отлова рыбы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53B4FCC-BB8C-44CB-BF0D-7A0C7A4E2BE8}"/>
              </a:ext>
            </a:extLst>
          </p:cNvPr>
          <p:cNvSpPr txBox="1">
            <a:spLocks/>
          </p:cNvSpPr>
          <p:nvPr/>
        </p:nvSpPr>
        <p:spPr>
          <a:xfrm>
            <a:off x="499621" y="369348"/>
            <a:ext cx="11283884" cy="955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ЗАЩИТИТЬ МИРОВОЙ ОКЕАН ?</a:t>
            </a:r>
            <a:endParaRPr lang="ru-RU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0352064-FDA1-4E4C-9A9F-A3EC59DB8D30}"/>
              </a:ext>
            </a:extLst>
          </p:cNvPr>
          <p:cNvSpPr txBox="1">
            <a:spLocks/>
          </p:cNvSpPr>
          <p:nvPr/>
        </p:nvSpPr>
        <p:spPr>
          <a:xfrm>
            <a:off x="2903620" y="5491114"/>
            <a:ext cx="6192253" cy="9552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Волонтерская деятельность по очистке вод от мусора</a:t>
            </a:r>
          </a:p>
        </p:txBody>
      </p:sp>
    </p:spTree>
    <p:extLst>
      <p:ext uri="{BB962C8B-B14F-4D97-AF65-F5344CB8AC3E}">
        <p14:creationId xmlns:p14="http://schemas.microsoft.com/office/powerpoint/2010/main" val="17957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388</Words>
  <Application>Microsoft Office PowerPoint</Application>
  <PresentationFormat>Широкоэкранный</PresentationFormat>
  <Paragraphs>85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Trebuchet MS</vt:lpstr>
      <vt:lpstr>Wingdings</vt:lpstr>
      <vt:lpstr>Wingdings 3</vt:lpstr>
      <vt:lpstr>Аспект</vt:lpstr>
      <vt:lpstr>УРОК ОКРУЖАЮЩЕГО МИРА  4 КЛАСС</vt:lpstr>
      <vt:lpstr>Презентация PowerPoint</vt:lpstr>
      <vt:lpstr>Презентация PowerPoint</vt:lpstr>
      <vt:lpstr>Работа с учебником   </vt:lpstr>
      <vt:lpstr>Может ли планета заболеть?</vt:lpstr>
      <vt:lpstr>По вине человека на нашей планете возникли экологические проблемы. Как вы думаете – какие?</vt:lpstr>
      <vt:lpstr>Работа с учебником   </vt:lpstr>
      <vt:lpstr>Пластик</vt:lpstr>
      <vt:lpstr>«Суда-губки», «Био-пылесосы»</vt:lpstr>
      <vt:lpstr>Работа с учебником   </vt:lpstr>
      <vt:lpstr>Безответственный туризм</vt:lpstr>
      <vt:lpstr>Ограничение туризма</vt:lpstr>
      <vt:lpstr>Работа с учебником   </vt:lpstr>
      <vt:lpstr>Презентация PowerPoint</vt:lpstr>
      <vt:lpstr>ЗАПОМНИТЕ!</vt:lpstr>
      <vt:lpstr>Вторичное использование</vt:lpstr>
      <vt:lpstr>Работа с учебником   </vt:lpstr>
      <vt:lpstr>Благодарю за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  4 КЛАСС</dc:title>
  <dc:creator>Учитель</dc:creator>
  <cp:lastModifiedBy>Учитель</cp:lastModifiedBy>
  <cp:revision>8</cp:revision>
  <dcterms:created xsi:type="dcterms:W3CDTF">2023-08-31T06:50:38Z</dcterms:created>
  <dcterms:modified xsi:type="dcterms:W3CDTF">2023-10-02T10:05:47Z</dcterms:modified>
</cp:coreProperties>
</file>