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DFAB1-9246-4641-9412-DF18C42D4A1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7C35944-685E-4AEF-A134-A797F6AE26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71314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DFAB1-9246-4641-9412-DF18C42D4A1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7C35944-685E-4AEF-A134-A797F6AE26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4026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DFAB1-9246-4641-9412-DF18C42D4A1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7C35944-685E-4AEF-A134-A797F6AE26E5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0823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DFAB1-9246-4641-9412-DF18C42D4A1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7C35944-685E-4AEF-A134-A797F6AE26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551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DFAB1-9246-4641-9412-DF18C42D4A1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7C35944-685E-4AEF-A134-A797F6AE26E5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531867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DFAB1-9246-4641-9412-DF18C42D4A1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7C35944-685E-4AEF-A134-A797F6AE26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46304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DFAB1-9246-4641-9412-DF18C42D4A1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35944-685E-4AEF-A134-A797F6AE26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70600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DFAB1-9246-4641-9412-DF18C42D4A1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35944-685E-4AEF-A134-A797F6AE26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2956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DFAB1-9246-4641-9412-DF18C42D4A1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35944-685E-4AEF-A134-A797F6AE26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101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DFAB1-9246-4641-9412-DF18C42D4A1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7C35944-685E-4AEF-A134-A797F6AE26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9662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DFAB1-9246-4641-9412-DF18C42D4A1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7C35944-685E-4AEF-A134-A797F6AE26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4324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DFAB1-9246-4641-9412-DF18C42D4A1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7C35944-685E-4AEF-A134-A797F6AE26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4894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DFAB1-9246-4641-9412-DF18C42D4A1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35944-685E-4AEF-A134-A797F6AE26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85918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DFAB1-9246-4641-9412-DF18C42D4A1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35944-685E-4AEF-A134-A797F6AE26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7123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DFAB1-9246-4641-9412-DF18C42D4A1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35944-685E-4AEF-A134-A797F6AE26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79221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DFAB1-9246-4641-9412-DF18C42D4A1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7C35944-685E-4AEF-A134-A797F6AE26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0144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DDFAB1-9246-4641-9412-DF18C42D4A1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7C35944-685E-4AEF-A134-A797F6AE26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9311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  <p:sldLayoutId id="2147483758" r:id="rId13"/>
    <p:sldLayoutId id="2147483759" r:id="rId14"/>
    <p:sldLayoutId id="2147483760" r:id="rId15"/>
    <p:sldLayoutId id="214748376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363189" y="5003697"/>
            <a:ext cx="8797038" cy="88227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Древние деньги Китая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0104" y="239527"/>
            <a:ext cx="5057680" cy="4832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463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5683" y="279832"/>
            <a:ext cx="9288875" cy="598941"/>
          </a:xfrm>
        </p:spPr>
        <p:txBody>
          <a:bodyPr>
            <a:normAutofit/>
          </a:bodyPr>
          <a:lstStyle/>
          <a:p>
            <a:r>
              <a:rPr lang="ru-RU" sz="2800" i="1" u="sng" dirty="0" smtClean="0"/>
              <a:t>Первые монеты</a:t>
            </a:r>
            <a:endParaRPr lang="ru-RU" sz="2800" i="1" u="sng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35678" y="1087974"/>
            <a:ext cx="9383878" cy="1572099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До изобретения монет люди в Китае расплачивались раковинами каури. 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Потом стали делать бронзовые монеты, напоминающие эти раковины.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На них высекли иероглиф «</a:t>
            </a:r>
            <a:r>
              <a:rPr lang="ru-RU" sz="2000" dirty="0" err="1" smtClean="0">
                <a:solidFill>
                  <a:schemeClr val="tx1"/>
                </a:solidFill>
              </a:rPr>
              <a:t>бэй</a:t>
            </a:r>
            <a:r>
              <a:rPr lang="ru-RU" sz="2000" dirty="0" smtClean="0">
                <a:solidFill>
                  <a:schemeClr val="tx1"/>
                </a:solidFill>
              </a:rPr>
              <a:t>», что обозначало богатство.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6936" y="2899620"/>
            <a:ext cx="805815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805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3793" y="298600"/>
            <a:ext cx="10046524" cy="1140031"/>
          </a:xfrm>
        </p:spPr>
        <p:txBody>
          <a:bodyPr>
            <a:noAutofit/>
          </a:bodyPr>
          <a:lstStyle/>
          <a:p>
            <a:r>
              <a:rPr lang="ru-RU" sz="2400" dirty="0" smtClean="0"/>
              <a:t>Позже появились монеты в виде орудий труда – мотыг, ножей.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9435" y="1266152"/>
            <a:ext cx="3376982" cy="30785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6274563" y="2078878"/>
            <a:ext cx="3913090" cy="16025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3625" y="4344678"/>
            <a:ext cx="6988982" cy="2285705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542680" y="4806795"/>
            <a:ext cx="3741839" cy="72684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0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1439340" y="5041196"/>
            <a:ext cx="3948517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Для подписи монет служили </a:t>
            </a:r>
          </a:p>
          <a:p>
            <a:r>
              <a:rPr lang="ru-RU" sz="2000" dirty="0" smtClean="0"/>
              <a:t>специальные иероглифы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741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45673" y="446088"/>
            <a:ext cx="5676405" cy="162021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После объединения государства, была введена монета «лян». Она стала единственной монетой в Китае.</a:t>
            </a:r>
            <a:endParaRPr lang="ru-RU" sz="2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0907" y="934244"/>
            <a:ext cx="3000375" cy="51149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7145" y="2165577"/>
            <a:ext cx="3505200" cy="174307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45673" y="3908652"/>
            <a:ext cx="62415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Лян – круглая монета с квадратным отверстием посередине. Отверстие было нужно для того, чтобы носить монеты на веревочке.</a:t>
            </a:r>
          </a:p>
          <a:p>
            <a:r>
              <a:rPr lang="ru-RU" sz="2000" dirty="0" smtClean="0"/>
              <a:t>Стоимость монеты была низкой, большие покупки приходилось оплачивать целыми горами денег.</a:t>
            </a:r>
          </a:p>
          <a:p>
            <a:r>
              <a:rPr lang="ru-RU" sz="2000" dirty="0" smtClean="0"/>
              <a:t>Нужна была более дорогая купюра.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368471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5446" y="339210"/>
            <a:ext cx="3505199" cy="976312"/>
          </a:xfrm>
        </p:spPr>
        <p:txBody>
          <a:bodyPr>
            <a:normAutofit/>
          </a:bodyPr>
          <a:lstStyle/>
          <a:p>
            <a:r>
              <a:rPr lang="ru-RU" sz="2400" i="1" u="sng" dirty="0" smtClean="0"/>
              <a:t>Первые бумажные деньги </a:t>
            </a:r>
            <a:endParaRPr lang="ru-RU" sz="2400" i="1" u="sng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61852" y="1598614"/>
            <a:ext cx="3733796" cy="4588429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После изобретения бумаги в Китае (более 2000 лет назад), начали печатать бумажные деньги.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Китай стал первой страной, где были выпущены бумажные деньги.</a:t>
            </a:r>
          </a:p>
          <a:p>
            <a:endParaRPr lang="ru-RU" sz="2000" dirty="0">
              <a:solidFill>
                <a:schemeClr val="tx1"/>
              </a:solidFill>
            </a:endParaRPr>
          </a:p>
          <a:p>
            <a:r>
              <a:rPr lang="ru-RU" sz="2000" dirty="0" smtClean="0">
                <a:solidFill>
                  <a:schemeClr val="tx1"/>
                </a:solidFill>
              </a:rPr>
              <a:t>Бумажные деньги имели более высокую стоимость, чем металлические монеты «лян».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6018" y="548874"/>
            <a:ext cx="3651264" cy="531217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54782" y="6187044"/>
            <a:ext cx="32976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Древняя китайская купюра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5696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156</TotalTime>
  <Words>157</Words>
  <Application>Microsoft Office PowerPoint</Application>
  <PresentationFormat>Широкоэкранный</PresentationFormat>
  <Paragraphs>18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Arial</vt:lpstr>
      <vt:lpstr>Century Gothic</vt:lpstr>
      <vt:lpstr>Wingdings 3</vt:lpstr>
      <vt:lpstr>Легкий дым</vt:lpstr>
      <vt:lpstr>Древние деньги Китая</vt:lpstr>
      <vt:lpstr>Первые монеты</vt:lpstr>
      <vt:lpstr>Позже появились монеты в виде орудий труда – мотыг, ножей. </vt:lpstr>
      <vt:lpstr>После объединения государства, была введена монета «лян». Она стала единственной монетой в Китае.</vt:lpstr>
      <vt:lpstr>Первые бумажные деньги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денег в Китае</dc:title>
  <dc:creator>Admin-IBO</dc:creator>
  <cp:lastModifiedBy>Admin-IBO</cp:lastModifiedBy>
  <cp:revision>14</cp:revision>
  <dcterms:created xsi:type="dcterms:W3CDTF">2022-10-24T07:00:42Z</dcterms:created>
  <dcterms:modified xsi:type="dcterms:W3CDTF">2023-10-02T11:42:41Z</dcterms:modified>
</cp:coreProperties>
</file>