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2" r:id="rId4"/>
    <p:sldId id="270" r:id="rId5"/>
    <p:sldId id="271" r:id="rId6"/>
    <p:sldId id="268" r:id="rId7"/>
    <p:sldId id="265" r:id="rId8"/>
    <p:sldId id="263" r:id="rId9"/>
    <p:sldId id="277" r:id="rId10"/>
    <p:sldId id="264" r:id="rId11"/>
    <p:sldId id="266" r:id="rId12"/>
    <p:sldId id="267" r:id="rId13"/>
    <p:sldId id="276" r:id="rId14"/>
    <p:sldId id="273" r:id="rId15"/>
    <p:sldId id="261" r:id="rId16"/>
    <p:sldId id="260" r:id="rId17"/>
    <p:sldId id="259" r:id="rId18"/>
    <p:sldId id="258" r:id="rId19"/>
    <p:sldId id="257" r:id="rId20"/>
    <p:sldId id="262" r:id="rId21"/>
    <p:sldId id="275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7.wdp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8.wdp"/><Relationship Id="rId10" Type="http://schemas.microsoft.com/office/2007/relationships/hdphoto" Target="../media/hdphoto10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1858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908720"/>
            <a:ext cx="7486600" cy="2304256"/>
          </a:xfrm>
        </p:spPr>
        <p:txBody>
          <a:bodyPr>
            <a:noAutofit/>
          </a:bodyPr>
          <a:lstStyle/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 по развитию речи детей</a:t>
            </a:r>
          </a:p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 «Осень»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CB872-0A8D-4D66-9EB5-E080A3775328}"/>
              </a:ext>
            </a:extLst>
          </p:cNvPr>
          <p:cNvSpPr txBox="1"/>
          <p:nvPr/>
        </p:nvSpPr>
        <p:spPr>
          <a:xfrm>
            <a:off x="5148064" y="6366519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30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Составь предложение: 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Мы пошли в лес за…..</a:t>
            </a:r>
          </a:p>
        </p:txBody>
      </p:sp>
      <p:pic>
        <p:nvPicPr>
          <p:cNvPr id="10242" name="Picture 2" descr="C:\Users\admin\Downloads\griby_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38" b="90528" l="10128" r="90000">
                        <a14:backgroundMark x1="17179" y1="58696" x2="28462" y2="87422"/>
                        <a14:backgroundMark x1="36026" y1="87112" x2="42949" y2="880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545" y="1274422"/>
            <a:ext cx="3456384" cy="285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dmin\Downloads\mushroom-png-image-5a349d5ce1d378.6509846815133975969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111" r="8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80562"/>
            <a:ext cx="3493860" cy="256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dmin\Downloads\274777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817" y="4606313"/>
            <a:ext cx="1829113" cy="203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admin\Downloads\depositphotos_9352794-stock-photo-mushroo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91406" l="9921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40" y="677417"/>
            <a:ext cx="3600400" cy="362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admin\Downloads\700_FO55994586_2e43c888face019b70bd845c6d2d642e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143" b="9157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92696"/>
            <a:ext cx="3489244" cy="421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63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841248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Сравни: мухомор и опенок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8992" y="5589240"/>
            <a:ext cx="4191000" cy="720080"/>
          </a:xfrm>
        </p:spPr>
        <p:txBody>
          <a:bodyPr>
            <a:normAutofit lnSpcReduction="10000"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Оба являются грибами, у обоих есть шляпка и ножка, оба растут в лесу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90120" y="5374632"/>
            <a:ext cx="4172272" cy="1396752"/>
          </a:xfrm>
        </p:spPr>
        <p:txBody>
          <a:bodyPr>
            <a:normAutofit lnSpcReduction="10000"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Опенок – съедобный. Мухомор-ядовитый. У мухомора красная шляпка с белыми горошинами, а у опенка – коричневая, мухоморы крупнее опят.</a:t>
            </a:r>
          </a:p>
        </p:txBody>
      </p:sp>
      <p:pic>
        <p:nvPicPr>
          <p:cNvPr id="11266" name="Picture 2" descr="C:\Users\admin\Downloads\muhomo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8168"/>
            <a:ext cx="3960440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dmin\Downloads\Armillaria-mellea-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8168"/>
            <a:ext cx="3888432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15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188640"/>
            <a:ext cx="4032448" cy="8382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Скажи ласково</a:t>
            </a:r>
          </a:p>
        </p:txBody>
      </p:sp>
      <p:pic>
        <p:nvPicPr>
          <p:cNvPr id="12290" name="Picture 2" descr="C:\Users\admin\Downloads\depositphotos_9352794-stock-photo-mushroo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88" y="1133441"/>
            <a:ext cx="2404862" cy="2419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admin\Downloads\274777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302" y="1204785"/>
            <a:ext cx="1828800" cy="203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admin\Downloads\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1194033"/>
            <a:ext cx="3066089" cy="2297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admin\Downloads\926660115_w640_h640_kashpo_koshik_lisovij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631" y="3378565"/>
            <a:ext cx="2618582" cy="3089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admin\Downloads\14324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3004835" cy="2283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admin\Downloads\646396f1f23ea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510" y="3872893"/>
            <a:ext cx="3204856" cy="2403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99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admin\Downloads\vetka-makro-kapli-agody-rabin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Рябиновые бусы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(пальчиковая гимнастика)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556792"/>
            <a:ext cx="3384376" cy="472440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Кисти рябины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Сияют на солнце, ветки качаясь,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Стучатся в оконце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Ягодки бережно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кисти снимаю, крепкую нитку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иголку вдеваю, ягодку к ягодке я нанижу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Яркие бусы друзьям покажу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75648" y="1268760"/>
            <a:ext cx="3168352" cy="501243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Кисти рук расслабить и держать их кончиками пальцев вниз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Изобразить деревья руками, покачивая ими.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Изобразить окошко ладонями, заглянуть в него.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Изображаем как собираем ягоды с куста.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Левый указательный палец- «иголка», правым «нанизываем» ягодки.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Ладошки вперед.</a:t>
            </a:r>
          </a:p>
        </p:txBody>
      </p:sp>
    </p:spTree>
    <p:extLst>
      <p:ext uri="{BB962C8B-B14F-4D97-AF65-F5344CB8AC3E}">
        <p14:creationId xmlns:p14="http://schemas.microsoft.com/office/powerpoint/2010/main" val="682305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Запомни стихотворение, объясни значение слова «хлопотунья»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686800" cy="223224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kern="800" dirty="0">
                <a:latin typeface="Times New Roman" pitchFamily="18" charset="0"/>
                <a:cs typeface="Times New Roman" pitchFamily="18" charset="0"/>
              </a:rPr>
              <a:t>Далеко еще зима, но не для потехи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kern="800" dirty="0">
                <a:latin typeface="Times New Roman" pitchFamily="18" charset="0"/>
                <a:cs typeface="Times New Roman" pitchFamily="18" charset="0"/>
              </a:rPr>
              <a:t>Тащит белка в закрома ягоды, орехи…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kern="800" dirty="0">
                <a:latin typeface="Times New Roman" pitchFamily="18" charset="0"/>
                <a:cs typeface="Times New Roman" pitchFamily="18" charset="0"/>
              </a:rPr>
              <a:t>Где же взять зимой сластей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kern="800" dirty="0">
                <a:latin typeface="Times New Roman" pitchFamily="18" charset="0"/>
                <a:cs typeface="Times New Roman" pitchFamily="18" charset="0"/>
              </a:rPr>
              <a:t>Для детей и для гостей?</a:t>
            </a:r>
            <a:endParaRPr lang="en-US" sz="2400" b="1" kern="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2400" b="1" kern="800" dirty="0">
                <a:latin typeface="Times New Roman" pitchFamily="18" charset="0"/>
                <a:cs typeface="Times New Roman" pitchFamily="18" charset="0"/>
              </a:rPr>
              <a:t>В. Степанов</a:t>
            </a:r>
          </a:p>
        </p:txBody>
      </p:sp>
      <p:pic>
        <p:nvPicPr>
          <p:cNvPr id="14338" name="Picture 2" descr="C:\Users\admin\Downloads\0_785ae_e3ff094c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3038038"/>
            <a:ext cx="6120680" cy="3797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785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2406" y="32029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Антонимы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3848" y="6393160"/>
            <a:ext cx="3151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Быстрая - медленная</a:t>
            </a:r>
          </a:p>
        </p:txBody>
      </p:sp>
      <p:pic>
        <p:nvPicPr>
          <p:cNvPr id="5122" name="Picture 2" descr="D:\картинки\антонимы прила7гательные\0.pag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843518"/>
            <a:ext cx="8399463" cy="55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241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2406" y="196811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Антонимы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781" y="6270359"/>
            <a:ext cx="2310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Сухая - мокрая</a:t>
            </a:r>
          </a:p>
        </p:txBody>
      </p:sp>
      <p:pic>
        <p:nvPicPr>
          <p:cNvPr id="4098" name="Picture 2" descr="D:\картинки\антонимы прила7гательные\0.page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64" y="692696"/>
            <a:ext cx="8399463" cy="55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192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антонимы глаголы\0.pag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318" y="1844824"/>
            <a:ext cx="6396535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2406" y="32029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Антонимы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14196" y="6396335"/>
            <a:ext cx="2343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Худая - толстая</a:t>
            </a:r>
          </a:p>
        </p:txBody>
      </p:sp>
      <p:pic>
        <p:nvPicPr>
          <p:cNvPr id="3074" name="Picture 2" descr="D:\картинки\антонимы прила7гательные\0.pag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843518"/>
            <a:ext cx="8399463" cy="55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37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2406" y="25981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Антонимы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72847" y="6428165"/>
            <a:ext cx="1766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Вверх-вниз</a:t>
            </a:r>
          </a:p>
        </p:txBody>
      </p:sp>
      <p:pic>
        <p:nvPicPr>
          <p:cNvPr id="2050" name="Picture 2" descr="D:\картинки\антонимы глаголы\0.page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70457"/>
            <a:ext cx="8089404" cy="571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701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антонимы глаголы\0.pag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928992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2406" y="26064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Антонимы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6692" y="6309320"/>
            <a:ext cx="2311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Высоко - низко</a:t>
            </a:r>
          </a:p>
        </p:txBody>
      </p:sp>
    </p:spTree>
    <p:extLst>
      <p:ext uri="{BB962C8B-B14F-4D97-AF65-F5344CB8AC3E}">
        <p14:creationId xmlns:p14="http://schemas.microsoft.com/office/powerpoint/2010/main" val="2964287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Пусты поля, мокнет земля, дождь поливает. – Когда это бывает?</a:t>
            </a:r>
          </a:p>
        </p:txBody>
      </p:sp>
      <p:pic>
        <p:nvPicPr>
          <p:cNvPr id="3074" name="Picture 2" descr="C:\Users\admin\Downloads\осс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760"/>
            <a:ext cx="4598316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9212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2406" y="26064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Антонимы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896" y="6396335"/>
            <a:ext cx="199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Одно - много</a:t>
            </a:r>
          </a:p>
        </p:txBody>
      </p:sp>
      <p:pic>
        <p:nvPicPr>
          <p:cNvPr id="6146" name="Picture 2" descr="D:\картинки\один много\0.page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843518"/>
            <a:ext cx="8399463" cy="55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539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Отгадай загадки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96752"/>
            <a:ext cx="396044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Меня часто зовут, дожидаются. А приду – от меня укрываются.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Из-под крыши крыша под дождик вышла.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Его весной и летом мы видели одетым. А осенью с бедняжки сорвали все рубашки.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Падают с ветки золотые монетки.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Надо мною, над тобою пролетел мешок с водою, наскочил на дальний лес, прохудился и исчез.</a:t>
            </a:r>
          </a:p>
        </p:txBody>
      </p:sp>
      <p:pic>
        <p:nvPicPr>
          <p:cNvPr id="15363" name="Picture 3" descr="C:\Users\admin\Downloads\469669499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2816314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admin\Downloads\1233.80_4_tif_1000x1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152" y="1124744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admin\Downloads\0_a0200_512514ad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169" y="2708920"/>
            <a:ext cx="2325954" cy="262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admin\Downloads\700_FO58671166_84661db83129394724f22c62bb6c297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571" b="92143" l="9636" r="899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566" y="2996952"/>
            <a:ext cx="168138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admin\Downloads\kartinki_dlya_detey_s_tuchkoy_1_2216425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941168"/>
            <a:ext cx="2208005" cy="180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09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ownloads\1858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844824"/>
            <a:ext cx="5984979" cy="9387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1189879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Составь рассказ по вопросам </a:t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(Одежда осенью)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4195192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 Почему мы осенью одеваемся теплее, чем летом?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Что мы носим на ногах (в сухую погоду и  в дождь)?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 Что надеваем на тело?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4. Что носим на голове, шее, руках?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5. Когда берем с собой зонт?</a:t>
            </a:r>
          </a:p>
          <a:p>
            <a:endParaRPr lang="ru-RU" dirty="0"/>
          </a:p>
        </p:txBody>
      </p:sp>
      <p:pic>
        <p:nvPicPr>
          <p:cNvPr id="2050" name="Picture 2" descr="C:\Users\admin\Downloads\девочка с хонтик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4257730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5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200800" cy="83820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Правильно - неправильно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5704" y="1052736"/>
            <a:ext cx="5760640" cy="93610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 взял зонт, потому что пошел дождь.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Пошел дождь потому, что я взял зонт.</a:t>
            </a:r>
          </a:p>
        </p:txBody>
      </p:sp>
      <p:pic>
        <p:nvPicPr>
          <p:cNvPr id="4098" name="Picture 2" descr="C:\Users\admin\Downloads\зонт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5760640" cy="4647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7673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768752" cy="8382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Правильно - неправильно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24744"/>
            <a:ext cx="7075512" cy="1008112"/>
          </a:xfrm>
        </p:spPr>
        <p:txBody>
          <a:bodyPr>
            <a:normAutofit fontScale="92500"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Птицы улетели на юг, потому что наступила осень.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Осень наступила потому, что птицы улетели на юг.</a:t>
            </a:r>
          </a:p>
        </p:txBody>
      </p:sp>
      <p:pic>
        <p:nvPicPr>
          <p:cNvPr id="5122" name="Picture 2" descr="C:\Users\admin\Downloads\658683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756" y="2132856"/>
            <a:ext cx="5649284" cy="4236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98481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Посчитай березовые листочки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5635352" cy="650702"/>
          </a:xfrm>
        </p:spPr>
        <p:txBody>
          <a:bodyPr>
            <a:normAutofit/>
          </a:bodyPr>
          <a:lstStyle/>
          <a:p>
            <a:r>
              <a:rPr lang="ru-RU" dirty="0"/>
              <a:t>Один березовый листочек…</a:t>
            </a:r>
          </a:p>
        </p:txBody>
      </p:sp>
      <p:pic>
        <p:nvPicPr>
          <p:cNvPr id="6148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848">
            <a:off x="-81046" y="1774218"/>
            <a:ext cx="3458127" cy="245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14856">
            <a:off x="6228082" y="1293703"/>
            <a:ext cx="2547552" cy="181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14856">
            <a:off x="2706325" y="1829545"/>
            <a:ext cx="1969140" cy="140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00477">
            <a:off x="4054304" y="1591366"/>
            <a:ext cx="2639017" cy="187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41023">
            <a:off x="5402381" y="3007992"/>
            <a:ext cx="4198955" cy="280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64773">
            <a:off x="121616" y="3790070"/>
            <a:ext cx="2211129" cy="157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8425">
            <a:off x="1396903" y="4444482"/>
            <a:ext cx="2547552" cy="181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8653">
            <a:off x="2780024" y="3264386"/>
            <a:ext cx="1969140" cy="140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1826">
            <a:off x="4308874" y="3504462"/>
            <a:ext cx="2547552" cy="181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\Downloads\kisspng-paper-birch-autumn-leaf-color-clip-art-yellow-leaves-5ad9abbe257fd7.99417317152421471815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500" l="1144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73848">
            <a:off x="3346906" y="5029264"/>
            <a:ext cx="2639017" cy="187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47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0819"/>
            <a:ext cx="8928992" cy="1440160"/>
          </a:xfrm>
        </p:spPr>
        <p:txBody>
          <a:bodyPr>
            <a:normAutofit/>
          </a:bodyPr>
          <a:lstStyle/>
          <a:p>
            <a:pPr algn="ctr"/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И на горке, и под горкой, под березой и под елкой,</a:t>
            </a:r>
            <a:br>
              <a:rPr lang="ru-RU" sz="23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хороводами и в ряд в шляпках молодцы стоят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170" name="Picture 2" descr="C:\Users\admin\Downloads\griby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913171" cy="4945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17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848872" cy="8382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Что можно сделать с грибами?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628" y="1340768"/>
            <a:ext cx="8686800" cy="1549487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Собирать, готовить, резать, сушить, солить, мариновать.</a:t>
            </a:r>
          </a:p>
        </p:txBody>
      </p:sp>
      <p:pic>
        <p:nvPicPr>
          <p:cNvPr id="8194" name="Picture 2" descr="C:\Users\admin\Downloads\i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4516516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ownloads\0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028" y="2459114"/>
            <a:ext cx="4461534" cy="3346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36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21" y="347333"/>
            <a:ext cx="8686800" cy="841248"/>
          </a:xfrm>
        </p:spPr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Что бывает грибным?</a:t>
            </a:r>
          </a:p>
        </p:txBody>
      </p:sp>
      <p:pic>
        <p:nvPicPr>
          <p:cNvPr id="9218" name="Picture 2" descr="C:\Users\admin\Downloads\442908_m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88581"/>
            <a:ext cx="3600400" cy="2400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\Downloads\55555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895" y="1164667"/>
            <a:ext cx="4452354" cy="2401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3532366"/>
            <a:ext cx="808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Дождь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04632" y="3566600"/>
            <a:ext cx="91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Поляна</a:t>
            </a:r>
          </a:p>
        </p:txBody>
      </p:sp>
      <p:pic>
        <p:nvPicPr>
          <p:cNvPr id="9220" name="Picture 4" descr="C:\Users\admin\Downloads\gribniki-e14701066737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707" y="3776178"/>
            <a:ext cx="3384376" cy="2250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9866" y="6007883"/>
            <a:ext cx="1150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Год и лето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73835" y="6368963"/>
            <a:ext cx="377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Объясни значение словосочетаний</a:t>
            </a:r>
          </a:p>
        </p:txBody>
      </p:sp>
    </p:spTree>
    <p:extLst>
      <p:ext uri="{BB962C8B-B14F-4D97-AF65-F5344CB8AC3E}">
        <p14:creationId xmlns:p14="http://schemas.microsoft.com/office/powerpoint/2010/main" val="42065247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201</TotalTime>
  <Words>459</Words>
  <Application>Microsoft Office PowerPoint</Application>
  <PresentationFormat>Экран (4:3)</PresentationFormat>
  <Paragraphs>81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Пусты поля, мокнет земля, дождь поливает. – Когда это бывает?</vt:lpstr>
      <vt:lpstr>Составь рассказ по вопросам  (Одежда осенью) </vt:lpstr>
      <vt:lpstr>Правильно - неправильно</vt:lpstr>
      <vt:lpstr>Правильно - неправильно</vt:lpstr>
      <vt:lpstr>Посчитай березовые листочки</vt:lpstr>
      <vt:lpstr>И на горке, и под горкой, под березой и под елкой, хороводами и в ряд в шляпках молодцы стоят  </vt:lpstr>
      <vt:lpstr>Что можно сделать с грибами?</vt:lpstr>
      <vt:lpstr>Что бывает грибным?</vt:lpstr>
      <vt:lpstr>Составь предложение:  Мы пошли в лес за…..</vt:lpstr>
      <vt:lpstr>Сравни: мухомор и опенок</vt:lpstr>
      <vt:lpstr>Скажи ласково</vt:lpstr>
      <vt:lpstr>Рябиновые бусы  (пальчиковая гимнастика)</vt:lpstr>
      <vt:lpstr>Запомни стихотворение, объясни значение слова «хлопотунья»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 загадки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Воспитатель:  Кирюшина Н.Н. </dc:title>
  <dc:creator>admin</dc:creator>
  <cp:lastModifiedBy>dorozhnov75@gmail.com</cp:lastModifiedBy>
  <cp:revision>25</cp:revision>
  <dcterms:created xsi:type="dcterms:W3CDTF">2018-09-24T09:48:33Z</dcterms:created>
  <dcterms:modified xsi:type="dcterms:W3CDTF">2023-10-02T11:59:18Z</dcterms:modified>
</cp:coreProperties>
</file>