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81F1A-B497-4C26-A822-1D562319F2C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BF92B-70F4-4BF2-942F-D3DE412E1F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9926" y="-66865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836712"/>
            <a:ext cx="9001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политического участия. Выборы, референдум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5661248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СОШ №1 пос.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Брасткого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2636912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«Плохие власти выбираются хорошими гражданами,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 голосуют»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Д.Нейтан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5536" y="404664"/>
            <a:ext cx="79928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Высшим непосредственным выражением власти народа являются референдум и свободные выборы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ст. 3 Конституции Российской Федерации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348880"/>
            <a:ext cx="820891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Граждане РФ имеют право избирать и быть избранными в органы государственной власти и органы местного самоуправления, а также участвовать в референдуме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ст. 32 Конституции Российской Федерации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3768" y="4509120"/>
            <a:ext cx="626469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Когда необходимо сделать выбор, а вы его не делаете, - это тоже выбор.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Уильям Джеймс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67544" y="620688"/>
            <a:ext cx="81369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Выборы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это форма участия граждан в политике, при которой люди путем голосования выбирают представителей в законодательные органы власти или должностных лиц.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29" y="3812627"/>
            <a:ext cx="88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граждан демократический страны есть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избирательное право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это право, которое дает им возможность участвовать в выборах.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202026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Референдум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всенародное голосование граждан Российской Федерации, обладающих правом на участие в референдуме, по вопросам государственного значения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cf.ppt-online.org/files/slide/t/thkaByvuUgfKPn92iVlGsRNc7e16XLrFzbOT8x/slid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8438" y="0"/>
            <a:ext cx="9914974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5536" y="548680"/>
            <a:ext cx="80648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Избирательное право бывает активным — когда гражданин голосует за кандидата 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пассивным — когда он сам избирается на государственную должность.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Воспользоваться активным избирательным правом — проголосовать на выборах или референдуме — человек может, если он: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достиг возраста 18 лет;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дееспособен;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момент голосования не находится в местах лишения свободы.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404664"/>
            <a:ext cx="91440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Чтобы воспользоваться пассивным избирательным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правом, т. е. правом быть избранным, нужно выполнить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больше условий. 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Стать кандидатом на выборах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сможет человек, который не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достиг возраста, закрепленного в Конституции .</a:t>
            </a:r>
          </a:p>
          <a:p>
            <a:pPr marL="342900" indent="-34290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(21 год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для депутатов ГД,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30 лет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высших должностных лиц субъектов РФ, </a:t>
            </a:r>
          </a:p>
          <a:p>
            <a:pPr marL="342900" indent="-342900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35 лет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для президента РФ);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недееспособен; имеет непогашенную и неснятую судимость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тяжкие, особо тяжкие преступления, экстремизм и по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ряду других статей; </a:t>
            </a:r>
          </a:p>
          <a:p>
            <a:pPr marL="34290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погасил или снял с себя судимость менее 10 лет назад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(для тяжких</a:t>
            </a:r>
          </a:p>
          <a:p>
            <a:pPr marL="3429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преступлений)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15 лет назад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(для особо тяжких преступлений).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Какими бывают политические выборы 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052737"/>
          <a:ext cx="8964488" cy="4833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5967"/>
                <a:gridCol w="7298521"/>
              </a:tblGrid>
              <a:tr h="61258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Критерий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24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 проведения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Прямые: избиратели голосуют за конкретных кандидатов на пост. Косвенные: граждане голосуют за выборщиков, которые после избирают конкретных кандидатов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4458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Объект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Парламентские, президентские, выборы в органы местного самоуправления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0994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Масштаб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Федеральные — выборы президента РФ и депутатов в Госдуму. Региональные — выборы кандидатов в государственные органы власти и губернаторов некоторых субъектов РФ. Муниципальные — выборы депутатов в органы местного самоуправления и в местные представительные органы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512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 проведения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Очередные, досрочные.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AutoShape 2" descr="Алгоритм голосования на выбор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Алгоритм голосования на выбор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Алгоритм голосования на выборах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9851" y="0"/>
            <a:ext cx="9323851" cy="6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0" y="620688"/>
            <a:ext cx="88924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Подумайте…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Как вы считаете, должен ли каждый гражданин пользоваться активным избирательным правом — голосовать на выборах?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356992"/>
            <a:ext cx="8964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К чему могут привести выборы, честность которых не контролируют?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Рассмотрите эту ситуацию с точек зрения народа и                        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власти.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395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Пользователь</cp:lastModifiedBy>
  <cp:revision>7</cp:revision>
  <dcterms:created xsi:type="dcterms:W3CDTF">2023-10-01T17:40:44Z</dcterms:created>
  <dcterms:modified xsi:type="dcterms:W3CDTF">2023-10-02T09:37:51Z</dcterms:modified>
</cp:coreProperties>
</file>