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027DF-2303-492C-8650-657CF3FF03F4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F56D065F-AF3F-4D9F-8064-8CF58767F63C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521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027DF-2303-492C-8650-657CF3FF03F4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D065F-AF3F-4D9F-8064-8CF58767F63C}" type="slidenum">
              <a:rPr lang="ru-RU" smtClean="0"/>
              <a:t>‹#›</a:t>
            </a:fld>
            <a:endParaRPr lang="ru-RU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5967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027DF-2303-492C-8650-657CF3FF03F4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D065F-AF3F-4D9F-8064-8CF58767F63C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4096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027DF-2303-492C-8650-657CF3FF03F4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D065F-AF3F-4D9F-8064-8CF58767F63C}" type="slidenum">
              <a:rPr lang="ru-RU" smtClean="0"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2950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027DF-2303-492C-8650-657CF3FF03F4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D065F-AF3F-4D9F-8064-8CF58767F63C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00626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027DF-2303-492C-8650-657CF3FF03F4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D065F-AF3F-4D9F-8064-8CF58767F63C}" type="slidenum">
              <a:rPr lang="ru-RU" smtClean="0"/>
              <a:t>‹#›</a:t>
            </a:fld>
            <a:endParaRPr lang="ru-RU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51922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027DF-2303-492C-8650-657CF3FF03F4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D065F-AF3F-4D9F-8064-8CF58767F63C}" type="slidenum">
              <a:rPr lang="ru-RU" smtClean="0"/>
              <a:t>‹#›</a:t>
            </a:fld>
            <a:endParaRPr lang="ru-RU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18063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027DF-2303-492C-8650-657CF3FF03F4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D065F-AF3F-4D9F-8064-8CF58767F63C}" type="slidenum">
              <a:rPr lang="ru-RU" smtClean="0"/>
              <a:t>‹#›</a:t>
            </a:fld>
            <a:endParaRPr lang="ru-RU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0271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027DF-2303-492C-8650-657CF3FF03F4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D065F-AF3F-4D9F-8064-8CF58767F6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9774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027DF-2303-492C-8650-657CF3FF03F4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D065F-AF3F-4D9F-8064-8CF58767F63C}" type="slidenum">
              <a:rPr lang="ru-RU" smtClean="0"/>
              <a:t>‹#›</a:t>
            </a:fld>
            <a:endParaRPr lang="ru-RU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210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AF4027DF-2303-492C-8650-657CF3FF03F4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D065F-AF3F-4D9F-8064-8CF58767F63C}" type="slidenum">
              <a:rPr lang="ru-RU" smtClean="0"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9728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4027DF-2303-492C-8650-657CF3FF03F4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F56D065F-AF3F-4D9F-8064-8CF58767F63C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1623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07D332-0153-F799-17E9-A3BDB3234F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My things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BBF6A79-45AA-9004-EB8F-3312EC9CCAC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6058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AF7AE3-C825-954C-00FE-62F2C4ECA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AB3BAD9-9A82-10F4-4EF3-EE155DDA1C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A1527D0B-F732-BCBE-F4A4-132E43FB7D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300" y="0"/>
            <a:ext cx="91694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66656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BD7075-D453-7A2D-5883-04E56894ED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D9BF978-31D0-5B14-16CF-260C2C7D20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74054E1C-7AC2-8A13-9CB7-2D72BF8CC5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363" y="612559"/>
            <a:ext cx="10471705" cy="5890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19107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3AAB1D-1F46-92FF-3AF4-0E379371FA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285DB00-8D7E-0291-65BF-1F070A6DB9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id="{C853F74B-5AD5-9212-47C3-DD9895AAA8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400" y="0"/>
            <a:ext cx="78232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93972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4232C6-C09F-0CD6-47AF-E273C6CB1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177EB83-CF7C-6D78-2F59-09997A9DBD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>
            <a:extLst>
              <a:ext uri="{FF2B5EF4-FFF2-40B4-BE49-F238E27FC236}">
                <a16:creationId xmlns:a16="http://schemas.microsoft.com/office/drawing/2014/main" id="{B6735CDC-8B8F-574F-DEC1-04E0FD41B5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43539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52F645-9289-248F-3A34-970BE4D353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16667A4-1063-8233-E41E-9EB7904E9B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>
            <a:extLst>
              <a:ext uri="{FF2B5EF4-FFF2-40B4-BE49-F238E27FC236}">
                <a16:creationId xmlns:a16="http://schemas.microsoft.com/office/drawing/2014/main" id="{D212113C-FAB6-EB27-541E-80BF35BEC3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0" y="0"/>
            <a:ext cx="59674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60119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34B684-34CD-417B-047B-7F968C1659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17F2825-CC5E-0968-2587-F0BB4576E7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>
            <a:extLst>
              <a:ext uri="{FF2B5EF4-FFF2-40B4-BE49-F238E27FC236}">
                <a16:creationId xmlns:a16="http://schemas.microsoft.com/office/drawing/2014/main" id="{95C9A4FD-5BB6-CE8D-B14E-62D2567248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6775" y="0"/>
            <a:ext cx="53768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11833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EEFFFE-6221-A333-3CC2-A62173D683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7184E38-4AE8-F1A3-C356-FB31B77E42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>
            <a:extLst>
              <a:ext uri="{FF2B5EF4-FFF2-40B4-BE49-F238E27FC236}">
                <a16:creationId xmlns:a16="http://schemas.microsoft.com/office/drawing/2014/main" id="{3365708B-3DB1-0395-043C-F873E1AEF7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49926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D781D7-3C80-21D2-6194-F7E6237A9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5AB5573-EDC3-C683-7A0F-5EBA10545A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042" y="485757"/>
            <a:ext cx="11629484" cy="4902989"/>
          </a:xfrm>
        </p:spPr>
      </p:pic>
    </p:spTree>
    <p:extLst>
      <p:ext uri="{BB962C8B-B14F-4D97-AF65-F5344CB8AC3E}">
        <p14:creationId xmlns:p14="http://schemas.microsoft.com/office/powerpoint/2010/main" val="8266159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1CF1A1-E415-A425-E01D-60F7D5EB3E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E1CA66-09E8-F171-F958-82FA1F31F9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BD43190-AEFC-9A69-3B5D-8F55E2B44F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576" y="123481"/>
            <a:ext cx="3115183" cy="320482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21A6F51-D0AA-D4CA-F5D6-2F536CA491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5758" y="381740"/>
            <a:ext cx="8595665" cy="5930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4183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1F71A1-093E-60BC-287A-7A76BF4269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homework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48CEC31-E18E-2372-8F2C-5699002BCF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4400" b="1" i="1" u="sng" dirty="0"/>
              <a:t>SB</a:t>
            </a:r>
            <a:r>
              <a:rPr lang="ru-RU" sz="4400" b="1" dirty="0"/>
              <a:t>:</a:t>
            </a:r>
            <a:r>
              <a:rPr lang="en-US" sz="4400" b="1" dirty="0"/>
              <a:t> </a:t>
            </a:r>
            <a:r>
              <a:rPr lang="en-US" sz="4400" dirty="0"/>
              <a:t>p 38 ex 4 (</a:t>
            </a:r>
            <a:r>
              <a:rPr lang="ru-RU" sz="4400" dirty="0"/>
              <a:t>переделать в паре диалог, письменно)</a:t>
            </a:r>
          </a:p>
          <a:p>
            <a:r>
              <a:rPr lang="en-US" sz="4400" b="1" i="1" u="sng" dirty="0"/>
              <a:t>WB(2023)</a:t>
            </a:r>
            <a:r>
              <a:rPr lang="ru-RU" sz="4400" b="1" i="1" u="sng" dirty="0"/>
              <a:t>:</a:t>
            </a:r>
            <a:r>
              <a:rPr lang="en-US" sz="4400" b="1" i="1" u="sng" dirty="0"/>
              <a:t> </a:t>
            </a:r>
            <a:r>
              <a:rPr lang="en-US" sz="4400" dirty="0"/>
              <a:t>p16 ex 1,2</a:t>
            </a:r>
          </a:p>
          <a:p>
            <a:r>
              <a:rPr lang="en-US" sz="4400" b="1" i="1" u="sng" dirty="0"/>
              <a:t>WB (</a:t>
            </a:r>
            <a:r>
              <a:rPr lang="ru-RU" sz="4400" b="1" i="1" u="sng" dirty="0"/>
              <a:t>другой год): </a:t>
            </a:r>
            <a:r>
              <a:rPr lang="en-US" sz="4400" dirty="0"/>
              <a:t>p 24 ex 1,2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223969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E0DCC3-2985-F3A9-51EF-B9748F5AD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26AD807-677A-9C89-FCF3-61A230BF63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FB0E86A-2B58-7A55-C5E8-08FB842A05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79" y="175333"/>
            <a:ext cx="9201625" cy="6435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350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02450D-73D3-A1E1-1E1B-155648DCD5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4" name="Picture 6">
            <a:extLst>
              <a:ext uri="{FF2B5EF4-FFF2-40B4-BE49-F238E27FC236}">
                <a16:creationId xmlns:a16="http://schemas.microsoft.com/office/drawing/2014/main" id="{3BE38ADB-6901-3177-12A1-7725A38534B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146" y="328601"/>
            <a:ext cx="8974519" cy="5985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89638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9FA8B7-27BE-3F41-7DA5-5DD28852A7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5C5D7A48-3D2B-20C4-23AF-077A7B05DBB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2" name="Picture 10">
            <a:extLst>
              <a:ext uri="{FF2B5EF4-FFF2-40B4-BE49-F238E27FC236}">
                <a16:creationId xmlns:a16="http://schemas.microsoft.com/office/drawing/2014/main" id="{D93BF235-7CD3-078C-32B6-288861D9BA4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1579" y="423869"/>
            <a:ext cx="8300290" cy="6010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07683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FF9AC4-8E76-6F49-6914-ADEC92CF9A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6F71B06-C2D8-1708-2B36-43C4FFC16E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172186A2-1753-EC9D-DE99-9E95C0A476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932" y="84359"/>
            <a:ext cx="10033922" cy="6689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03239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0A080A-523C-5897-AF4C-57CF3F9491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AC0EFA0-8A25-ED84-09C0-D01BB19047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21572FEE-1A03-EECD-88F7-5FE44F1A8A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5142" y="256729"/>
            <a:ext cx="5826110" cy="6344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69732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B9B54A-5F1E-3308-3389-60FEFAE7B6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6C47525-5040-209B-C327-F1876436D6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4BFA7484-1D09-2392-1EDD-D0F38ECBB3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146" y="208201"/>
            <a:ext cx="9930796" cy="6441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40412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155815-AFDE-63AC-0FA0-9AC5DD808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2" name="Picture 4">
            <a:extLst>
              <a:ext uri="{FF2B5EF4-FFF2-40B4-BE49-F238E27FC236}">
                <a16:creationId xmlns:a16="http://schemas.microsoft.com/office/drawing/2014/main" id="{E461B74C-F39E-3256-1337-F66C25685E0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4330" y="174991"/>
            <a:ext cx="6506090" cy="6508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05555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63CAE5-D9CC-46E4-ABF0-DFADF38EA4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82F8211-3FA6-E786-8C2A-C9141C2640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4F2A85D4-63B0-2491-395B-3FE954BF5A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506275"/>
      </p:ext>
    </p:extLst>
  </p:cSld>
  <p:clrMapOvr>
    <a:masterClrMapping/>
  </p:clrMapOvr>
</p:sld>
</file>

<file path=ppt/theme/theme1.xml><?xml version="1.0" encoding="utf-8"?>
<a:theme xmlns:a="http://schemas.openxmlformats.org/drawingml/2006/main" name="Галерея">
  <a:themeElements>
    <a:clrScheme name="Галерея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Галерея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алерея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31</TotalTime>
  <Words>34</Words>
  <Application>Microsoft Office PowerPoint</Application>
  <PresentationFormat>Широкоэкранный</PresentationFormat>
  <Paragraphs>5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2" baseType="lpstr">
      <vt:lpstr>Arial</vt:lpstr>
      <vt:lpstr>Gill Sans MT</vt:lpstr>
      <vt:lpstr>Галерея</vt:lpstr>
      <vt:lpstr>My things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homework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 Шерстобитова</dc:creator>
  <cp:lastModifiedBy>Татьяна Шерстобитова</cp:lastModifiedBy>
  <cp:revision>2</cp:revision>
  <dcterms:created xsi:type="dcterms:W3CDTF">2023-10-02T09:16:04Z</dcterms:created>
  <dcterms:modified xsi:type="dcterms:W3CDTF">2023-10-02T09:48:16Z</dcterms:modified>
</cp:coreProperties>
</file>