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8" r:id="rId3"/>
    <p:sldId id="259" r:id="rId4"/>
    <p:sldId id="257" r:id="rId5"/>
    <p:sldId id="263" r:id="rId6"/>
    <p:sldId id="260" r:id="rId7"/>
    <p:sldId id="261" r:id="rId8"/>
    <p:sldId id="262" r:id="rId9"/>
    <p:sldId id="270" r:id="rId10"/>
    <p:sldId id="271" r:id="rId11"/>
    <p:sldId id="272" r:id="rId12"/>
    <p:sldId id="267" r:id="rId13"/>
    <p:sldId id="266" r:id="rId14"/>
    <p:sldId id="273" r:id="rId15"/>
    <p:sldId id="274" r:id="rId16"/>
    <p:sldId id="278" r:id="rId17"/>
    <p:sldId id="279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857" autoAdjust="0"/>
  </p:normalViewPr>
  <p:slideViewPr>
    <p:cSldViewPr>
      <p:cViewPr varScale="1">
        <p:scale>
          <a:sx n="64" d="100"/>
          <a:sy n="64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i/126061/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00430" y="928670"/>
            <a:ext cx="5072098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МДОБУ детский сад</a:t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«Теремок» п. Красногвардеец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«Организация работы по нравственно-патриотическому воспитанию детей дошкольного возраста»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2020 г.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19972906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4.infourok.ru/uploads/ex/065e/0017c095-9638a2f6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11369" cy="690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1847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D:\фото\открытое занятие\яковлева\IMG_2090.JPG"/>
          <p:cNvPicPr>
            <a:picLocks noChangeAspect="1" noChangeArrowheads="1"/>
          </p:cNvPicPr>
          <p:nvPr/>
        </p:nvPicPr>
        <p:blipFill>
          <a:blip r:embed="rId3" cstate="print"/>
          <a:srcRect l="7407" t="14815" r="22222" b="11107"/>
          <a:stretch>
            <a:fillRect/>
          </a:stretch>
        </p:blipFill>
        <p:spPr bwMode="auto">
          <a:xfrm>
            <a:off x="1071538" y="857231"/>
            <a:ext cx="3214710" cy="25379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D:\фото\Агафонова фото занят\СТАРШИХ В.И\IMG_99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214686"/>
            <a:ext cx="3810199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D:\фото\Агафонова фото занят\IMG_7683.JPG"/>
          <p:cNvPicPr>
            <a:picLocks noChangeAspect="1" noChangeArrowheads="1"/>
          </p:cNvPicPr>
          <p:nvPr/>
        </p:nvPicPr>
        <p:blipFill>
          <a:blip r:embed="rId5" cstate="print"/>
          <a:srcRect l="19583" t="23188"/>
          <a:stretch>
            <a:fillRect/>
          </a:stretch>
        </p:blipFill>
        <p:spPr bwMode="auto">
          <a:xfrm>
            <a:off x="4643438" y="785794"/>
            <a:ext cx="3500462" cy="2507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D:\фото\СОЦИУМ ИРИНА ПАВЛОВНА\IMG_6627.JPG"/>
          <p:cNvPicPr>
            <a:picLocks noChangeAspect="1" noChangeArrowheads="1"/>
          </p:cNvPicPr>
          <p:nvPr/>
        </p:nvPicPr>
        <p:blipFill>
          <a:blip r:embed="rId6" cstate="print"/>
          <a:srcRect l="24055" t="22642" r="25004" b="26415"/>
          <a:stretch>
            <a:fillRect/>
          </a:stretch>
        </p:blipFill>
        <p:spPr bwMode="auto">
          <a:xfrm>
            <a:off x="1071538" y="3571876"/>
            <a:ext cx="3524275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7479044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4.infourok.ru/uploads/ex/065e/0017c095-9638a2f6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11369" cy="690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28926" y="1142984"/>
            <a:ext cx="52149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Средства нравственно-патриотического воспитания дошкольников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2857496"/>
            <a:ext cx="68580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художественная литература, изобразительное искусство, музыка, кино, диафильмы;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3571876"/>
            <a:ext cx="29511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природа родного края;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4071942"/>
            <a:ext cx="69294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собственная деятельность детей: игра, труд, учение, художественная деятельность;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85852" y="4857760"/>
            <a:ext cx="14141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общение;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85852" y="5286388"/>
            <a:ext cx="46460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атмосфера, в которой живет ребенок.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79044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4.infourok.ru/uploads/ex/065e/0017c095-9638a2f6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11369" cy="690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фото\23 фев.17г\IMG_5030.JPG"/>
          <p:cNvPicPr>
            <a:picLocks noChangeAspect="1" noChangeArrowheads="1"/>
          </p:cNvPicPr>
          <p:nvPr/>
        </p:nvPicPr>
        <p:blipFill>
          <a:blip r:embed="rId3" cstate="print"/>
          <a:srcRect t="21212" r="18186"/>
          <a:stretch>
            <a:fillRect/>
          </a:stretch>
        </p:blipFill>
        <p:spPr bwMode="auto">
          <a:xfrm>
            <a:off x="1000100" y="3571876"/>
            <a:ext cx="3571900" cy="25797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D:\фото\ДЕНЬ МАТЕРИ\IMG_2763.JPG"/>
          <p:cNvPicPr>
            <a:picLocks noChangeAspect="1" noChangeArrowheads="1"/>
          </p:cNvPicPr>
          <p:nvPr/>
        </p:nvPicPr>
        <p:blipFill>
          <a:blip r:embed="rId4" cstate="print"/>
          <a:srcRect t="19517"/>
          <a:stretch>
            <a:fillRect/>
          </a:stretch>
        </p:blipFill>
        <p:spPr bwMode="auto">
          <a:xfrm>
            <a:off x="3357554" y="785794"/>
            <a:ext cx="4357718" cy="26302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 descr="D:\фото\Папа, мам, я спорт. семья\IMG_516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3714752"/>
            <a:ext cx="3048127" cy="22859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7479044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4.infourok.ru/uploads/ex/065e/0017c095-9638a2f6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11369" cy="690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 descr="D:\фото\адаптация\IMG_7344.JPG"/>
          <p:cNvPicPr>
            <a:picLocks noChangeAspect="1" noChangeArrowheads="1"/>
          </p:cNvPicPr>
          <p:nvPr/>
        </p:nvPicPr>
        <p:blipFill>
          <a:blip r:embed="rId3" cstate="print"/>
          <a:srcRect t="23809" r="16076"/>
          <a:stretch>
            <a:fillRect/>
          </a:stretch>
        </p:blipFill>
        <p:spPr bwMode="auto">
          <a:xfrm>
            <a:off x="3571868" y="785794"/>
            <a:ext cx="4091988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2" descr="D:\фото\адаптация\IMG_7401.JPG"/>
          <p:cNvPicPr>
            <a:picLocks noChangeAspect="1" noChangeArrowheads="1"/>
          </p:cNvPicPr>
          <p:nvPr/>
        </p:nvPicPr>
        <p:blipFill>
          <a:blip r:embed="rId4" cstate="print"/>
          <a:srcRect l="13500" r="31152" b="9999"/>
          <a:stretch>
            <a:fillRect/>
          </a:stretch>
        </p:blipFill>
        <p:spPr bwMode="auto">
          <a:xfrm>
            <a:off x="1214414" y="2643182"/>
            <a:ext cx="2857520" cy="34847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D:\фото\адаптация\IMG_73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3214686"/>
            <a:ext cx="3643338" cy="27323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7479044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2" name="Picture 4" descr="https://avatars.mds.yandex.net/get-pdb/1750646/5cd32c5b-4a8f-43d0-8b78-eb11443001ef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53" y="0"/>
            <a:ext cx="9173844" cy="68803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87646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ds04.infourok.ru/uploads/ex/065e/0017c095-9638a2f6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236" y="-1"/>
            <a:ext cx="9179235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529337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4.infourok.ru/uploads/ex/065e/0017c095-9638a2f6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11369" cy="690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Садик\Desktop\IMG_20201116_1604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785794"/>
            <a:ext cx="4191029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Садик\Desktop\IMG_20201116_1606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3214686"/>
            <a:ext cx="3929090" cy="29468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Users\Садик\Desktop\IMG_20201116_1605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571876"/>
            <a:ext cx="3290362" cy="24677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7479044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4.infourok.ru/uploads/ex/065e/0017c095-9638a2f6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11369" cy="690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педсоветы\педсоветы 2020-2021\Педсовет 4\фото\Толпанова\IMG_20201113_154017.jpg"/>
          <p:cNvPicPr>
            <a:picLocks noChangeAspect="1" noChangeArrowheads="1"/>
          </p:cNvPicPr>
          <p:nvPr/>
        </p:nvPicPr>
        <p:blipFill>
          <a:blip r:embed="rId3" cstate="print"/>
          <a:srcRect r="12790"/>
          <a:stretch>
            <a:fillRect/>
          </a:stretch>
        </p:blipFill>
        <p:spPr bwMode="auto">
          <a:xfrm>
            <a:off x="2000232" y="3071810"/>
            <a:ext cx="5857916" cy="3089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D:\педсоветы\педсоветы 2020-2021\Педсовет 4\фото\Толпанова\CollageMaker_20201113_155002229.jpg"/>
          <p:cNvPicPr>
            <a:picLocks noChangeAspect="1" noChangeArrowheads="1"/>
          </p:cNvPicPr>
          <p:nvPr/>
        </p:nvPicPr>
        <p:blipFill>
          <a:blip r:embed="rId4" cstate="print"/>
          <a:srcRect t="36538" r="21154" b="17308"/>
          <a:stretch>
            <a:fillRect/>
          </a:stretch>
        </p:blipFill>
        <p:spPr bwMode="auto">
          <a:xfrm>
            <a:off x="3500430" y="785794"/>
            <a:ext cx="4039224" cy="2364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7479044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4.infourok.ru/uploads/ex/065e/0017c095-9638a2f6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11369" cy="690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 rot="21285962">
            <a:off x="2069469" y="2589633"/>
            <a:ext cx="517108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 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 внимание!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79044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cf2.ppt-online.org/files2/slide/w/Wn3G5fviHpwYPC0smIjUK4okdcEOQlFht68BAVDRrz/slide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5" y="0"/>
            <a:ext cx="915592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044069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fs00.infourok.ru/images/doc/184/211324/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716" y="1"/>
            <a:ext cx="9155716" cy="6889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028271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4.infourok.ru/uploads/ex/065e/0017c095-9638a2f6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11369" cy="690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РМО\2020-2021\2\фото Захарова\IMG_20201102_101606.jpg"/>
          <p:cNvPicPr>
            <a:picLocks noChangeAspect="1" noChangeArrowheads="1"/>
          </p:cNvPicPr>
          <p:nvPr/>
        </p:nvPicPr>
        <p:blipFill>
          <a:blip r:embed="rId3" cstate="print"/>
          <a:srcRect t="6780" r="5085"/>
          <a:stretch>
            <a:fillRect/>
          </a:stretch>
        </p:blipFill>
        <p:spPr bwMode="auto">
          <a:xfrm>
            <a:off x="3643306" y="785794"/>
            <a:ext cx="4000528" cy="29468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D:\РМО\2020-2021\2\фото Захарова\IMG_20201102_1143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45455">
            <a:off x="1500166" y="2571744"/>
            <a:ext cx="2643206" cy="35242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D:\РМО\2020-2021\2\фото Захарова\IMG_20201102_1052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929066"/>
            <a:ext cx="2857520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7479044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4.infourok.ru/uploads/ex/065e/0017c095-9638a2f6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11369" cy="690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Plaza\Desktop\наше\IMG_20201106_1106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857232"/>
            <a:ext cx="2683256" cy="39925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:\РМО\2020-2021\2\дмитриева ю.в\IMG_20201106_1015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2714619"/>
            <a:ext cx="4572032" cy="34290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7479044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s://ds04.infourok.ru/uploads/ex/09b2/0013dfd1-09ffe3ed/hello_html_m4f20a5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342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1154799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4.infourok.ru/uploads/ex/065e/0017c095-9638a2f6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11369" cy="690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РМО\2020-2021\2\дмитриева ю.в\IMG_20201103_1150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785794"/>
            <a:ext cx="1964545" cy="26193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D:\РМО\2020-2021\2\дмитриева ю.в\IMG_20201103_115100.jpg"/>
          <p:cNvPicPr>
            <a:picLocks noChangeAspect="1" noChangeArrowheads="1"/>
          </p:cNvPicPr>
          <p:nvPr/>
        </p:nvPicPr>
        <p:blipFill>
          <a:blip r:embed="rId4" cstate="print"/>
          <a:srcRect t="18868" r="24529"/>
          <a:stretch>
            <a:fillRect/>
          </a:stretch>
        </p:blipFill>
        <p:spPr bwMode="auto">
          <a:xfrm>
            <a:off x="3643306" y="642918"/>
            <a:ext cx="1993609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 descr="D:\РМО\2020-2021\2\дмитриева ю.в\IMG_20201103_115113.jpg"/>
          <p:cNvPicPr>
            <a:picLocks noChangeAspect="1" noChangeArrowheads="1"/>
          </p:cNvPicPr>
          <p:nvPr/>
        </p:nvPicPr>
        <p:blipFill>
          <a:blip r:embed="rId5" cstate="print"/>
          <a:srcRect l="13043" t="6522" r="13044" b="15217"/>
          <a:stretch>
            <a:fillRect/>
          </a:stretch>
        </p:blipFill>
        <p:spPr bwMode="auto">
          <a:xfrm>
            <a:off x="6215074" y="785794"/>
            <a:ext cx="1928826" cy="27230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4" name="Picture 6" descr="D:\РМО\2020-2021\2\дмитриева ю.в\IMG_20201103_115201.jpg"/>
          <p:cNvPicPr>
            <a:picLocks noChangeAspect="1" noChangeArrowheads="1"/>
          </p:cNvPicPr>
          <p:nvPr/>
        </p:nvPicPr>
        <p:blipFill>
          <a:blip r:embed="rId6" cstate="print"/>
          <a:srcRect t="15356" r="22523" b="10688"/>
          <a:stretch>
            <a:fillRect/>
          </a:stretch>
        </p:blipFill>
        <p:spPr bwMode="auto">
          <a:xfrm>
            <a:off x="2214546" y="3357562"/>
            <a:ext cx="2189063" cy="2786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5" name="Picture 7" descr="D:\РМО\2020-2021\2\дмитриева ю.в\IMG_20201103_115235.jpg"/>
          <p:cNvPicPr>
            <a:picLocks noChangeAspect="1" noChangeArrowheads="1"/>
          </p:cNvPicPr>
          <p:nvPr/>
        </p:nvPicPr>
        <p:blipFill>
          <a:blip r:embed="rId7" cstate="print"/>
          <a:srcRect t="9762" r="12144"/>
          <a:stretch>
            <a:fillRect/>
          </a:stretch>
        </p:blipFill>
        <p:spPr bwMode="auto">
          <a:xfrm>
            <a:off x="4929190" y="3357562"/>
            <a:ext cx="2000264" cy="2739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7479044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ds04.infourok.ru/uploads/ex/0bd5/0000cf24-2d1abfb1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14348" y="1643050"/>
            <a:ext cx="7358114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214414" y="1714488"/>
            <a:ext cx="650085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ТЕХНОЛОГИИ  НРАВСТВЕННО-ПАТРИОТИЧЕСКОГО  ВОСПИТАНИЯ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D:\РМО\2020-2021\2\фото Захарова\IMG_20201102_102134.jpg"/>
          <p:cNvPicPr>
            <a:picLocks noChangeAspect="1" noChangeArrowheads="1"/>
          </p:cNvPicPr>
          <p:nvPr/>
        </p:nvPicPr>
        <p:blipFill>
          <a:blip r:embed="rId3" cstate="print"/>
          <a:srcRect l="8283" t="6322" r="11656"/>
          <a:stretch>
            <a:fillRect/>
          </a:stretch>
        </p:blipFill>
        <p:spPr bwMode="auto">
          <a:xfrm rot="11277242" flipV="1">
            <a:off x="5094267" y="2889516"/>
            <a:ext cx="3621999" cy="31785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6670966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4.infourok.ru/uploads/ex/065e/0017c095-9638a2f6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11369" cy="690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конкурсы\мой лучший урок\фото\i - 2019-09-13T002144.5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357562"/>
            <a:ext cx="5000660" cy="28128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4" name="Picture 6" descr="D:\конкурсы\мой лучший урок\фото\i (58).jpg"/>
          <p:cNvPicPr>
            <a:picLocks noChangeAspect="1" noChangeArrowheads="1"/>
          </p:cNvPicPr>
          <p:nvPr/>
        </p:nvPicPr>
        <p:blipFill>
          <a:blip r:embed="rId4"/>
          <a:srcRect r="23757"/>
          <a:stretch>
            <a:fillRect/>
          </a:stretch>
        </p:blipFill>
        <p:spPr bwMode="auto">
          <a:xfrm>
            <a:off x="1000100" y="857232"/>
            <a:ext cx="3214710" cy="23717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5" name="Picture 7" descr="D:\конкурсы\мой лучший урок\фото\i (43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3" y="928670"/>
            <a:ext cx="3937027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7479044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843</TotalTime>
  <Words>57</Words>
  <PresentationFormat>Экран (4:3)</PresentationFormat>
  <Paragraphs>15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МДОБУ детский сад  «Теремок» п. Красногвардеец  «Организация работы по нравственно-патриотическому воспитанию детей дошкольного возраста»    2020 г.</dc:title>
  <dc:creator>Садик</dc:creator>
  <cp:lastModifiedBy>Садик</cp:lastModifiedBy>
  <cp:revision>77</cp:revision>
  <dcterms:created xsi:type="dcterms:W3CDTF">2020-11-10T08:20:42Z</dcterms:created>
  <dcterms:modified xsi:type="dcterms:W3CDTF">2020-11-18T10:03:57Z</dcterms:modified>
</cp:coreProperties>
</file>