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0" r:id="rId11"/>
    <p:sldId id="26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Акция « Блокадный хлеб»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3151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9266" y="2674938"/>
            <a:ext cx="5573406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Единственной связью с « Большой землей» была «Дорога жизни»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15764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75152" y="2674938"/>
            <a:ext cx="4601633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Ленинграду присвоили почетное звание « Город- герой»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2076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Осенью 1941 года враг вплотную подошел к одному из красивейших городов мира с целью уничтожить его и сравнять с землей.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«Был город- фронт, была блокада»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40967"/>
            <a:ext cx="8064896" cy="3528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8187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75152" y="2674938"/>
            <a:ext cx="4601633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 защиту города поднялись все его жители…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6805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75152" y="2674938"/>
            <a:ext cx="4601633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Фашистам удалось разбомбить продуктовые склады города. В городе начался голод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7693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75152" y="2674938"/>
            <a:ext cx="4601633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Не работал водопровод, не было электричества и тепла. Ленинградцы отапливали квартиры печками- буржуйками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456062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70685" y="2674938"/>
            <a:ext cx="4610568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Норма выдачи хлеба в сутки составляла 250 грамм для военных и 125 грамм для остальных категорий жителей, в том числе для детей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06158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09290" y="2674938"/>
            <a:ext cx="5733357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Люди умирали от голода и холода. Дневник Тани Савичевой.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5973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4425" y="2674938"/>
            <a:ext cx="4143088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Но город жил, работали театры, школы, филармонии. Симфония Дмитрия Шостаковича стала известна всему миру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31675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75152" y="2674938"/>
            <a:ext cx="4601633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Ольгу </a:t>
            </a:r>
            <a:r>
              <a:rPr lang="ru-RU" dirty="0" err="1" smtClean="0"/>
              <a:t>Берггольц</a:t>
            </a:r>
            <a:r>
              <a:rPr lang="ru-RU" dirty="0" smtClean="0"/>
              <a:t> называли голосом осажденного Ленинграда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06589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42</TotalTime>
  <Words>147</Words>
  <Application>Microsoft Office PowerPoint</Application>
  <PresentationFormat>Экран (4:3)</PresentationFormat>
  <Paragraphs>12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Волна</vt:lpstr>
      <vt:lpstr>Акция « Блокадный хлеб»</vt:lpstr>
      <vt:lpstr>«Был город- фронт, была блокада»</vt:lpstr>
      <vt:lpstr>На защиту города поднялись все его жители…</vt:lpstr>
      <vt:lpstr>Фашистам удалось разбомбить продуктовые склады города. В городе начался голод.</vt:lpstr>
      <vt:lpstr>Не работал водопровод, не было электричества и тепла. Ленинградцы отапливали квартиры печками- буржуйками</vt:lpstr>
      <vt:lpstr>Норма выдачи хлеба в сутки составляла 250 грамм для военных и 125 грамм для остальных категорий жителей, в том числе для детей</vt:lpstr>
      <vt:lpstr>Люди умирали от голода и холода. Дневник Тани Савичевой.</vt:lpstr>
      <vt:lpstr>Но город жил, работали театры, школы, филармонии. Симфония Дмитрия Шостаковича стала известна всему миру</vt:lpstr>
      <vt:lpstr>Ольгу Берггольц называли голосом осажденного Ленинграда</vt:lpstr>
      <vt:lpstr>Единственной связью с « Большой землей» была «Дорога жизни»</vt:lpstr>
      <vt:lpstr>Ленинграду присвоили почетное звание « Город- герой»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Акция « Блокадный хлеб»</dc:title>
  <dc:creator>User</dc:creator>
  <cp:lastModifiedBy>User</cp:lastModifiedBy>
  <cp:revision>4</cp:revision>
  <dcterms:created xsi:type="dcterms:W3CDTF">2022-01-24T13:45:15Z</dcterms:created>
  <dcterms:modified xsi:type="dcterms:W3CDTF">2023-10-02T07:32:05Z</dcterms:modified>
</cp:coreProperties>
</file>