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7" r:id="rId4"/>
    <p:sldId id="261" r:id="rId5"/>
    <p:sldId id="259" r:id="rId6"/>
    <p:sldId id="260" r:id="rId7"/>
    <p:sldId id="264" r:id="rId8"/>
    <p:sldId id="263" r:id="rId9"/>
    <p:sldId id="262" r:id="rId10"/>
    <p:sldId id="266" r:id="rId11"/>
    <p:sldId id="265" r:id="rId12"/>
    <p:sldId id="270" r:id="rId13"/>
    <p:sldId id="268" r:id="rId14"/>
    <p:sldId id="269" r:id="rId15"/>
    <p:sldId id="271" r:id="rId16"/>
    <p:sldId id="272" r:id="rId17"/>
    <p:sldId id="274" r:id="rId18"/>
    <p:sldId id="273" r:id="rId19"/>
    <p:sldId id="275" r:id="rId20"/>
    <p:sldId id="25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школа 2018-2019\соцпроект Танцевальный бум\DSC1001620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03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857364"/>
            <a:ext cx="60680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Социальный проект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86058"/>
            <a:ext cx="8501122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«Танцевальный бум»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23110" y="285728"/>
            <a:ext cx="3948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«Прометей»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4844" y="1142984"/>
            <a:ext cx="380988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Тимуровский отряд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МБОУ «СОШ №</a:t>
            </a:r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46 имени 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Кавалера ордена Мужества</a:t>
            </a:r>
          </a:p>
          <a:p>
            <a:pPr algn="ctr"/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Дмитрия </a:t>
            </a:r>
            <a:r>
              <a:rPr lang="ru-RU" sz="2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Бадретдинова</a:t>
            </a:r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sz="24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Руководитель: </a:t>
            </a:r>
            <a:r>
              <a:rPr lang="ru-RU" sz="24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Цикало</a:t>
            </a:r>
            <a:r>
              <a:rPr lang="ru-RU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Р.Е.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C:\Documents and Settings\Admin\Рабочий стол\школа 2018-2019\соцпроект Танцевальный бум\IMG-20181023-WA0001.jpg"/>
          <p:cNvPicPr>
            <a:picLocks noChangeAspect="1" noChangeArrowheads="1"/>
          </p:cNvPicPr>
          <p:nvPr/>
        </p:nvPicPr>
        <p:blipFill>
          <a:blip r:embed="rId3"/>
          <a:srcRect l="2791" t="17363"/>
          <a:stretch>
            <a:fillRect/>
          </a:stretch>
        </p:blipFill>
        <p:spPr bwMode="auto">
          <a:xfrm>
            <a:off x="3857620" y="428604"/>
            <a:ext cx="4977124" cy="237993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3556" name="Picture 4" descr="C:\Documents and Settings\Admin\Рабочий стол\школа 2018-2019\соцпроект Танцевальный бум\IMG-20181023-WA0008.jpg"/>
          <p:cNvPicPr>
            <a:picLocks noChangeAspect="1" noChangeArrowheads="1"/>
          </p:cNvPicPr>
          <p:nvPr/>
        </p:nvPicPr>
        <p:blipFill>
          <a:blip r:embed="rId4"/>
          <a:srcRect t="9922" r="26051"/>
          <a:stretch>
            <a:fillRect/>
          </a:stretch>
        </p:blipFill>
        <p:spPr bwMode="auto">
          <a:xfrm>
            <a:off x="5143504" y="4000504"/>
            <a:ext cx="3786214" cy="25942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3557" name="Picture 5" descr="C:\Documents and Settings\Admin\Рабочий стол\школа 2018-2019\соцпроект Танцевальный бум\IMG-20181023-WA0012.jpg"/>
          <p:cNvPicPr>
            <a:picLocks noChangeAspect="1" noChangeArrowheads="1"/>
          </p:cNvPicPr>
          <p:nvPr/>
        </p:nvPicPr>
        <p:blipFill>
          <a:blip r:embed="rId5"/>
          <a:srcRect l="8371" t="19844"/>
          <a:stretch>
            <a:fillRect/>
          </a:stretch>
        </p:blipFill>
        <p:spPr bwMode="auto">
          <a:xfrm>
            <a:off x="214282" y="4286256"/>
            <a:ext cx="4691404" cy="230849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3559" name="Picture 7" descr="C:\Documents and Settings\Admin\Рабочий стол\школа 2018-2019\соцпроект Танцевальный бум\IMG-20181023-WA00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214290"/>
            <a:ext cx="2160000" cy="28800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4282" y="357166"/>
            <a:ext cx="1847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1428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октября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3357562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 творческой встрече был показан видеоролик «Спасибо вам!», прозвучали стихи, песни и конечно танцы…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643306" y="2857496"/>
            <a:ext cx="43123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«Серебряный возраст»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1" name="Picture 1" descr="C:\Documents and Settings\Admin\Рабочий стол\школа 2018-2019\соцпроект Танцевальный бум\WP_20181015_14_29_53_P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000" y="428604"/>
            <a:ext cx="9000000" cy="505147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1785918" y="5857892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Благодарные зрители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785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ноября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85728"/>
            <a:ext cx="73445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«Влияние танца на организм человека»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7918" y="285729"/>
            <a:ext cx="250036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algn="ctr"/>
            <a:r>
              <a:rPr lang="ru-RU" sz="2400" dirty="0" smtClean="0"/>
              <a:t>Круглый стол</a:t>
            </a:r>
          </a:p>
          <a:p>
            <a:endParaRPr lang="ru-RU" dirty="0"/>
          </a:p>
        </p:txBody>
      </p:sp>
      <p:pic>
        <p:nvPicPr>
          <p:cNvPr id="10" name="Рисунок 9" descr="C:\Documents and Settings\Admin\Мои документы\Загрузки\20190115_111735.jpg"/>
          <p:cNvPicPr/>
          <p:nvPr/>
        </p:nvPicPr>
        <p:blipFill>
          <a:blip r:embed="rId3" cstate="print"/>
          <a:srcRect l="10114" t="8469" r="6285"/>
          <a:stretch>
            <a:fillRect/>
          </a:stretch>
        </p:blipFill>
        <p:spPr bwMode="auto">
          <a:xfrm>
            <a:off x="2857488" y="1000108"/>
            <a:ext cx="3473297" cy="215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1" name="TextBox 10"/>
          <p:cNvSpPr txBox="1"/>
          <p:nvPr/>
        </p:nvSpPr>
        <p:spPr>
          <a:xfrm>
            <a:off x="714316" y="3214686"/>
            <a:ext cx="842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Тимуровцы познакомились с танцевальной терапией.  Изучили информацию о развитии, истории танцев, о влиянии их на физическое и эмоциональное состояние человека</a:t>
            </a:r>
            <a:endParaRPr lang="ru-RU" sz="2200" b="1" dirty="0"/>
          </a:p>
        </p:txBody>
      </p:sp>
      <p:pic>
        <p:nvPicPr>
          <p:cNvPr id="12" name="Рисунок 11" descr="C:\Documents and Settings\Admin\Мои документы\Мои рисунки\Architecture-Of-An-Asylum-Tracks-History-Of-US-Treatment-Of-Mental-Illness-535644868-1499356840.jpg"/>
          <p:cNvPicPr/>
          <p:nvPr/>
        </p:nvPicPr>
        <p:blipFill>
          <a:blip r:embed="rId4" cstate="print"/>
          <a:srcRect b="14719"/>
          <a:stretch>
            <a:fillRect/>
          </a:stretch>
        </p:blipFill>
        <p:spPr bwMode="auto">
          <a:xfrm>
            <a:off x="6643702" y="4500570"/>
            <a:ext cx="1776699" cy="214829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3" name="Рисунок 12" descr="C:\Documents and Settings\Admin\Мои документы\Мои рисунки\img39.jpg"/>
          <p:cNvPicPr/>
          <p:nvPr/>
        </p:nvPicPr>
        <p:blipFill>
          <a:blip r:embed="rId5" cstate="print"/>
          <a:srcRect l="5952" r="7727"/>
          <a:stretch>
            <a:fillRect/>
          </a:stretch>
        </p:blipFill>
        <p:spPr bwMode="auto">
          <a:xfrm>
            <a:off x="928662" y="4429132"/>
            <a:ext cx="1798733" cy="2160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4" name="Рисунок 13" descr="C:\Documents and Settings\Admin\Мои документы\Мои рисунки\ykpL-Pvnu1w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4500570"/>
            <a:ext cx="1647893" cy="21600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214290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Октябрь - январь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785794"/>
            <a:ext cx="8007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Репетиции по обучению танцевальных движений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C:\Documents and Settings\Admin\Рабочий стол\школа 2018-2019\тимуровцы 2018-2019\проект моя инициатива\20181101_1412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28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" name="Рисунок 9" descr="C:\Documents and Settings\Admin\Рабочий стол\школа 2018-2019\тимуровцы 2018-2019\проект моя инициатива\20181101_1413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500174"/>
            <a:ext cx="28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286116" y="2071678"/>
            <a:ext cx="22958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Музыкальная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разминка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Рисунок 12" descr="C:\Documents and Settings\Admin\Рабочий стол\школа 2018-2019\тимуровцы 2018-2019\проект моя инициатива\20181130_1748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143380"/>
            <a:ext cx="28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643306" y="4643446"/>
            <a:ext cx="17052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Учим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танцевать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" name="Рисунок 15" descr="C:\Documents and Settings\Admin\Рабочий стол\школа 2018-2019\тимуровцы 2018-2019\проект моя инициатива\20181130_17491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143380"/>
            <a:ext cx="288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1857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декабря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14290"/>
            <a:ext cx="57355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«Новогодняя сказка н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новый лад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8131" y="1214422"/>
            <a:ext cx="90258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преддверии Нового Года наши самодеятельные артисты посетили Центр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Второе дыхание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14282" y="1714488"/>
            <a:ext cx="86439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атмосфере наступающего праздника учащиеся поздравили пациентов Центра и показали им новогоднее представление.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7" name="Picture 5" descr="C:\Documents and Settings\Admin\Рабочий стол\школа 2018-2019\тимуровцы 2018-2019\проект моя инициатива\20181221_135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500306"/>
            <a:ext cx="6400000" cy="36000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" name="Picture 1" descr="C:\Documents and Settings\Admin\Рабочий стол\школа 2018-2019\тимуровцы 2018-2019\проект моя инициатива\20181221_135403.jpg"/>
          <p:cNvPicPr>
            <a:picLocks noChangeAspect="1" noChangeArrowheads="1"/>
          </p:cNvPicPr>
          <p:nvPr/>
        </p:nvPicPr>
        <p:blipFill>
          <a:blip r:embed="rId3" cstate="print"/>
          <a:srcRect l="7813" r="16284"/>
          <a:stretch>
            <a:fillRect/>
          </a:stretch>
        </p:blipFill>
        <p:spPr bwMode="auto">
          <a:xfrm>
            <a:off x="3786182" y="214290"/>
            <a:ext cx="4857784" cy="3600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6" name="Picture 2" descr="C:\Documents and Settings\Admin\Рабочий стол\школа 2018-2019\тимуровцы 2018-2019\проект моя инициатива\20181221_133804.jpg"/>
          <p:cNvPicPr>
            <a:picLocks noChangeAspect="1" noChangeArrowheads="1"/>
          </p:cNvPicPr>
          <p:nvPr/>
        </p:nvPicPr>
        <p:blipFill>
          <a:blip r:embed="rId4" cstate="print"/>
          <a:srcRect l="14511" t="12688"/>
          <a:stretch>
            <a:fillRect/>
          </a:stretch>
        </p:blipFill>
        <p:spPr bwMode="auto">
          <a:xfrm>
            <a:off x="214282" y="3500438"/>
            <a:ext cx="5471306" cy="314324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1857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января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14290"/>
            <a:ext cx="70766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«Праздничный концерт по итогам проекта»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C:\Documents and Settings\Admin\Рабочий стол\школа 2018-2019\тимуровцы 2018-2019\проект моя инициатива\итоговое занятие\для проекта\20190118_161159.jpg"/>
          <p:cNvPicPr/>
          <p:nvPr/>
        </p:nvPicPr>
        <p:blipFill>
          <a:blip r:embed="rId3" cstate="print"/>
          <a:srcRect r="6591"/>
          <a:stretch>
            <a:fillRect/>
          </a:stretch>
        </p:blipFill>
        <p:spPr bwMode="auto">
          <a:xfrm>
            <a:off x="357158" y="1285860"/>
            <a:ext cx="4786346" cy="28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C:\Documents and Settings\Admin\Рабочий стол\школа 2018-2019\тимуровцы 2018-2019\проект моя инициатива\итоговое занятие\для проекта\20190118_161123.jpg"/>
          <p:cNvPicPr/>
          <p:nvPr/>
        </p:nvPicPr>
        <p:blipFill>
          <a:blip r:embed="rId4" cstate="print"/>
          <a:srcRect l="20912"/>
          <a:stretch>
            <a:fillRect/>
          </a:stretch>
        </p:blipFill>
        <p:spPr bwMode="auto">
          <a:xfrm>
            <a:off x="4786314" y="3714752"/>
            <a:ext cx="4052499" cy="28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357818" y="1928802"/>
            <a:ext cx="3376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«Ассорти»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0694" y="1214422"/>
            <a:ext cx="3643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Подарок </a:t>
            </a:r>
          </a:p>
          <a:p>
            <a:r>
              <a:rPr lang="ru-RU" b="1" dirty="0" smtClean="0"/>
              <a:t>хореографического коллектива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357694"/>
            <a:ext cx="46434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Татарский танец</a:t>
            </a:r>
            <a:endParaRPr lang="ru-RU" sz="5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85918" y="214290"/>
            <a:ext cx="31215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«Татарский танец»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C:\Documents and Settings\Admin\Рабочий стол\школа 2018-2019\тимуровцы 2018-2019\проект моя инициатива\итоговое занятие\для проекта\20190118_162035.jpg"/>
          <p:cNvPicPr/>
          <p:nvPr/>
        </p:nvPicPr>
        <p:blipFill>
          <a:blip r:embed="rId3" cstate="print"/>
          <a:srcRect l="4185" r="12553"/>
          <a:stretch>
            <a:fillRect/>
          </a:stretch>
        </p:blipFill>
        <p:spPr bwMode="auto">
          <a:xfrm>
            <a:off x="2357422" y="3786190"/>
            <a:ext cx="4264305" cy="288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C:\Documents and Settings\Admin\Рабочий стол\школа 2018-2019\тимуровцы 2018-2019\проект моя инициатива\итоговое занятие\для проекта\20190118_162121.jpg"/>
          <p:cNvPicPr/>
          <p:nvPr/>
        </p:nvPicPr>
        <p:blipFill>
          <a:blip r:embed="rId4" cstate="print"/>
          <a:srcRect l="20933" r="12080"/>
          <a:stretch>
            <a:fillRect/>
          </a:stretch>
        </p:blipFill>
        <p:spPr bwMode="auto">
          <a:xfrm>
            <a:off x="5429256" y="785794"/>
            <a:ext cx="3429024" cy="288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" name="Рисунок 9" descr="C:\Documents and Settings\Admin\Рабочий стол\школа 2018-2019\тимуровцы 2018-2019\проект моя инициатива\итоговое занятие\20190118_161933.jpg"/>
          <p:cNvPicPr/>
          <p:nvPr/>
        </p:nvPicPr>
        <p:blipFill>
          <a:blip r:embed="rId5" cstate="print"/>
          <a:srcRect l="12560"/>
          <a:stretch>
            <a:fillRect/>
          </a:stretch>
        </p:blipFill>
        <p:spPr bwMode="auto">
          <a:xfrm>
            <a:off x="214282" y="785794"/>
            <a:ext cx="4476047" cy="28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C:\Documents and Settings\Admin\Рабочий стол\школа 2018-2019\тимуровцы 2018-2019\проект моя инициатива\итоговое занятие\для проекта\20190118_162948.jpg"/>
          <p:cNvPicPr/>
          <p:nvPr/>
        </p:nvPicPr>
        <p:blipFill>
          <a:blip r:embed="rId3" cstate="print"/>
          <a:srcRect r="3779"/>
          <a:stretch>
            <a:fillRect/>
          </a:stretch>
        </p:blipFill>
        <p:spPr bwMode="auto">
          <a:xfrm>
            <a:off x="4000496" y="214290"/>
            <a:ext cx="4929222" cy="288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Рисунок 7" descr="C:\Documents and Settings\Admin\Рабочий стол\школа 2018-2019\тимуровцы 2018-2019\проект моя инициатива\итоговое занятие\для проекта\20190118_163059.jpg"/>
          <p:cNvPicPr/>
          <p:nvPr/>
        </p:nvPicPr>
        <p:blipFill>
          <a:blip r:embed="rId4" cstate="print"/>
          <a:srcRect l="5583"/>
          <a:stretch>
            <a:fillRect/>
          </a:stretch>
        </p:blipFill>
        <p:spPr bwMode="auto">
          <a:xfrm>
            <a:off x="4143372" y="3714752"/>
            <a:ext cx="4832602" cy="28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357166"/>
            <a:ext cx="36610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«Веселая кадриль»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C:\Documents and Settings\Admin\Рабочий стол\школа 2018-2019\тимуровцы 2018-2019\проект моя инициатива\итоговое занятие\для проекта\20190118_163000.jpg"/>
          <p:cNvPicPr/>
          <p:nvPr/>
        </p:nvPicPr>
        <p:blipFill>
          <a:blip r:embed="rId5" cstate="print"/>
          <a:srcRect l="4186" r="6499"/>
          <a:stretch>
            <a:fillRect/>
          </a:stretch>
        </p:blipFill>
        <p:spPr bwMode="auto">
          <a:xfrm>
            <a:off x="0" y="2357430"/>
            <a:ext cx="4572032" cy="287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42975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Памятные фотографии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C:\Documents and Settings\Admin\Рабочий стол\школа 2018-2019\тимуровцы 2018-2019\проект моя инициатива\итоговое занятие\для проекта\20190118_162317.jpg"/>
          <p:cNvPicPr/>
          <p:nvPr/>
        </p:nvPicPr>
        <p:blipFill>
          <a:blip r:embed="rId3" cstate="print"/>
          <a:srcRect l="6188" t="13217" r="2227"/>
          <a:stretch>
            <a:fillRect/>
          </a:stretch>
        </p:blipFill>
        <p:spPr bwMode="auto">
          <a:xfrm>
            <a:off x="928662" y="928670"/>
            <a:ext cx="5286412" cy="281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C:\Documents and Settings\Admin\Рабочий стол\школа 2018-2019\тимуровцы 2018-2019\проект моя инициатива\итоговое занятие\для проекта\20190118_163230.jpg"/>
          <p:cNvPicPr/>
          <p:nvPr/>
        </p:nvPicPr>
        <p:blipFill>
          <a:blip r:embed="rId4" cstate="print"/>
          <a:srcRect t="22028" r="7178"/>
          <a:stretch>
            <a:fillRect/>
          </a:stretch>
        </p:blipFill>
        <p:spPr bwMode="auto">
          <a:xfrm>
            <a:off x="3071802" y="3929066"/>
            <a:ext cx="5357850" cy="2528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2561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Актуальность  проекта: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6" name="Picture 4" descr="C:\Documents and Settings\Admin\Мои документы\Мои рисунки\af1981a78e5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0"/>
            <a:ext cx="6096000" cy="380047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714356"/>
            <a:ext cx="27146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То, что искусство исцеляет, люди знали много тысячелетий назад</a:t>
            </a:r>
            <a:endParaRPr lang="ru-RU" dirty="0"/>
          </a:p>
        </p:txBody>
      </p:sp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Documents and Settings\Admin\Мои документы\Мои рисунки\Architecture-Of-An-Asylum-Tracks-History-Of-US-Treatment-Of-Mental-Illness-535644868-14993568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4143380"/>
            <a:ext cx="1784071" cy="25200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Мои рисунки\img39.jpg"/>
          <p:cNvPicPr>
            <a:picLocks noChangeAspect="1" noChangeArrowheads="1"/>
          </p:cNvPicPr>
          <p:nvPr/>
        </p:nvPicPr>
        <p:blipFill>
          <a:blip r:embed="rId5"/>
          <a:srcRect l="5952" r="7727"/>
          <a:stretch>
            <a:fillRect/>
          </a:stretch>
        </p:blipFill>
        <p:spPr bwMode="auto">
          <a:xfrm>
            <a:off x="0" y="1785926"/>
            <a:ext cx="4143404" cy="36000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Мои документы\Мои рисунки\Me`rion-CHeyz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4143380"/>
            <a:ext cx="3341739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Мои документы\Мои рисунки\2497_html_3532bdd2.jpg"/>
          <p:cNvPicPr>
            <a:picLocks noChangeAspect="1" noChangeArrowheads="1"/>
          </p:cNvPicPr>
          <p:nvPr/>
        </p:nvPicPr>
        <p:blipFill>
          <a:blip r:embed="rId2"/>
          <a:srcRect b="11607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Рабочий стол\школа 2018-2019\соцпроект Танцевальный бум\20181024_1125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3358961" cy="432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868" y="857232"/>
            <a:ext cx="5572132" cy="49552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«Танцевальный бум» реализован,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 впереди еще много проектов …</a:t>
            </a:r>
          </a:p>
          <a:p>
            <a:pPr algn="ctr"/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поэтому, мы не ставим точку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075" name="Picture 3" descr="C:\Documents and Settings\Admin\Мои документы\Мои рисунки\ykpL-Pvnu1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2672161" cy="288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3714752"/>
            <a:ext cx="2504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Анна </a:t>
            </a:r>
            <a:r>
              <a:rPr lang="ru-RU" dirty="0" err="1" smtClean="0"/>
              <a:t>Халприн</a:t>
            </a:r>
            <a:r>
              <a:rPr lang="ru-RU" dirty="0" smtClean="0"/>
              <a:t> – 93 года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43576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Она вылечила с помощью танцев не только себя, но и других.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5214950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словам </a:t>
            </a:r>
            <a:r>
              <a:rPr lang="ru-RU" dirty="0" err="1" smtClean="0"/>
              <a:t>Халприн</a:t>
            </a:r>
            <a:r>
              <a:rPr lang="ru-RU" dirty="0" smtClean="0"/>
              <a:t>, отличный способ запустить механизм естественного </a:t>
            </a:r>
            <a:r>
              <a:rPr lang="ru-RU" dirty="0" err="1" smtClean="0"/>
              <a:t>самоисцеления</a:t>
            </a:r>
            <a:r>
              <a:rPr lang="ru-RU" dirty="0" smtClean="0"/>
              <a:t> — начать танцевать. Не просто так, а связать движения со своими чувствами и переживаниями.</a:t>
            </a:r>
            <a:endParaRPr lang="ru-RU" dirty="0"/>
          </a:p>
        </p:txBody>
      </p:sp>
      <p:pic>
        <p:nvPicPr>
          <p:cNvPr id="3076" name="Picture 4" descr="C:\Documents and Settings\Admin\Мои документы\Мои рисунки\af1981a78e5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0"/>
            <a:ext cx="6096000" cy="380047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71435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6_result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3000372"/>
            <a:ext cx="192882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C:\Documents and Settings\Admin\Рабочий стол\школа 20172018\Соцпроекты\моя инициатива проект С ангелом в сердце\WP_20171222_13_29_54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2563218" cy="5760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86116" y="4429132"/>
            <a:ext cx="55721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Социальный проект  «Танцевальный бум …» нацелен на разучивание танцев,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организацию досуга  людей с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онкозаболеваниями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активизацию телесных функций, навыков, возможностей, а, следовательно, на увеличение продолжительности жизни и улучшение ее качества.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6" name="Picture 4" descr="C:\Documents and Settings\Admin\Рабочий стол\школа 20172018\тимуровцы 2017-2018\Новая папка\WP_20171009_14_58_28_Pro.jpg"/>
          <p:cNvPicPr>
            <a:picLocks noChangeAspect="1" noChangeArrowheads="1"/>
          </p:cNvPicPr>
          <p:nvPr/>
        </p:nvPicPr>
        <p:blipFill>
          <a:blip r:embed="rId4"/>
          <a:srcRect t="11906" r="14238"/>
          <a:stretch>
            <a:fillRect/>
          </a:stretch>
        </p:blipFill>
        <p:spPr bwMode="auto">
          <a:xfrm>
            <a:off x="3357554" y="500042"/>
            <a:ext cx="5500726" cy="3171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214290"/>
            <a:ext cx="82153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4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4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C:\Documents and Settings\Admin\Рабочий стол\школа 20172018\тимуровцы 2017-2018\Новая папка\IMG-20171010-WA0006.jpg"/>
          <p:cNvPicPr/>
          <p:nvPr/>
        </p:nvPicPr>
        <p:blipFill>
          <a:blip r:embed="rId3"/>
          <a:srcRect t="14796"/>
          <a:stretch>
            <a:fillRect/>
          </a:stretch>
        </p:blipFill>
        <p:spPr bwMode="auto">
          <a:xfrm>
            <a:off x="2928926" y="1714488"/>
            <a:ext cx="571504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285728"/>
            <a:ext cx="764386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Научить пациентов центра «Второе дыхание» танцевать татарский танец и русский танец «Кадриль»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lang="ru-RU" sz="1400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Изучить влияние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танца на организм человека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Организовать обучающие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практические танцевальные занятия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Разнообразить досуг пожилых 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онкобольных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людей.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42844" y="428604"/>
          <a:ext cx="8786875" cy="6161064"/>
        </p:xfrm>
        <a:graphic>
          <a:graphicData uri="http://schemas.openxmlformats.org/drawingml/2006/table">
            <a:tbl>
              <a:tblPr/>
              <a:tblGrid>
                <a:gridCol w="686431"/>
                <a:gridCol w="3692392"/>
                <a:gridCol w="2122036"/>
                <a:gridCol w="2286016"/>
              </a:tblGrid>
              <a:tr h="6407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Название инструмента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Дата проведения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Место проведения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78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Общий сбор по распределению поручений и составлению этапов проекта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 октября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Каб.211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63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Посещение Центра социально-психологической поддержки «Второе дыхание» с творческим литературно-музыкальным выступлением и показом видеоролика «Спасибо Вам»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октября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27/04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центр психологической поддержки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Второе дыхание»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191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Круглый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стол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«Влияние танца на организм человека»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16 ноября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кл.кабинет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695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Репетиции по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обучению танцевальных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движений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(1 раз в неделю)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октябрь – декабрь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центр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психологической поддержки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Второе дыхание»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35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Новогоднее  поздравление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«Новогодняя сказка на новый лад»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22 декабря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центр психологической поддержки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Второе дыхание»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35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 о итогам проекта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праздничный концерт с участием пациентов центра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  18 января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центр психологической поддержки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«Второе дыхание»</a:t>
                      </a:r>
                      <a:endParaRPr lang="ru-RU" sz="14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59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сайтом школы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регулярно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98" marR="444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3060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реализации проекта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785794"/>
            <a:ext cx="7286676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этап: проектный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данном этапе мы разрабатываем, обсуждаем и утверждаем программу проектной деятельности.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этап: практический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данном этапе  отрабатываем содержание деятельности, выполняем намеченные мероприятия (встречи, обучение, репетиции), укрепляем связи с подшефными, принимаем участие в конкурсах.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 этап: аналитический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данном этапе мы обобщим результаты работы.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Отметим все положительные моменты и  затруднения в реализации проекта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школа 2018-2019\соцпроект Танцевальный бум\arabesko.ru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642918"/>
            <a:ext cx="885828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Ожидаемые результаты: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Тимуровцы </a:t>
            </a: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изучат влияние танца на организм;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Пациенты центра овладеют танцевальными движениями и выучат         2 танца (татарский и русский);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Пациенты центра и тимуровцы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разнообразят свой досуг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\Рабочий стол\школа 2018-2019\соцпроект Танцевальный бум\1265903753_200607060814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85720" y="1214423"/>
          <a:ext cx="8358246" cy="4660279"/>
        </p:xfrm>
        <a:graphic>
          <a:graphicData uri="http://schemas.openxmlformats.org/drawingml/2006/table">
            <a:tbl>
              <a:tblPr/>
              <a:tblGrid>
                <a:gridCol w="865520"/>
                <a:gridCol w="2257687"/>
                <a:gridCol w="2531928"/>
                <a:gridCol w="2703111"/>
              </a:tblGrid>
              <a:tr h="11838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То, что нужно купить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Цена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Откуда взять деньги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Бумага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А4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200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сбор макулатуры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Ручки шариковые 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Имеются в наличии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191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10 поездок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440 руб – 1 чел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Родители-спонсоры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Концертные костюмы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Имеются в наличии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Флешка</a:t>
                      </a: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, компьютер, проектор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  <a:cs typeface="Times New Roman"/>
                        </a:rPr>
                        <a:t>Имеются в наличии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91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200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руб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8" name="AutoShape 6" descr="6_result"/>
          <p:cNvSpPr>
            <a:spLocks noChangeAspect="1" noChangeArrowheads="1"/>
          </p:cNvSpPr>
          <p:nvPr/>
        </p:nvSpPr>
        <p:spPr bwMode="auto">
          <a:xfrm>
            <a:off x="155575" y="-2811463"/>
            <a:ext cx="4943475" cy="5867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214290"/>
            <a:ext cx="25777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 проекта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621</Words>
  <Application>Microsoft Office PowerPoint</Application>
  <PresentationFormat>Экран (4:3)</PresentationFormat>
  <Paragraphs>166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61</cp:revision>
  <dcterms:modified xsi:type="dcterms:W3CDTF">2023-10-02T10:20:24Z</dcterms:modified>
</cp:coreProperties>
</file>