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к контрольной работе по теме «Металлы»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Напишите  уравнения реакций, с  помощью  которых  можно  осуществить   превращения  по  </a:t>
            </a:r>
            <a:r>
              <a:rPr lang="ru-RU" dirty="0" smtClean="0"/>
              <a:t>схеме. Для второго взаимодействия напишите краткое ионное уравнение.</a:t>
            </a:r>
            <a:endParaRPr lang="ru-RU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dirty="0"/>
              <a:t>    </a:t>
            </a:r>
            <a:r>
              <a:rPr lang="ru-RU" dirty="0" err="1"/>
              <a:t>Al</a:t>
            </a:r>
            <a:r>
              <a:rPr lang="ru-RU" dirty="0"/>
              <a:t> ---- </a:t>
            </a:r>
            <a:r>
              <a:rPr lang="ru-RU" dirty="0" smtClean="0"/>
              <a:t>AlCl3 </a:t>
            </a:r>
            <a:r>
              <a:rPr lang="ru-RU" dirty="0"/>
              <a:t>---- </a:t>
            </a:r>
            <a:r>
              <a:rPr lang="ru-RU" dirty="0" err="1" smtClean="0"/>
              <a:t>Al</a:t>
            </a:r>
            <a:r>
              <a:rPr lang="ru-RU" dirty="0" smtClean="0"/>
              <a:t>(OH)3 ---- </a:t>
            </a:r>
            <a:r>
              <a:rPr lang="ru-RU" dirty="0" err="1" smtClean="0"/>
              <a:t>Al</a:t>
            </a:r>
            <a:r>
              <a:rPr lang="ru-RU" dirty="0" smtClean="0"/>
              <a:t>(NO3)3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87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При  взаимодействии  12 г  технического  магния,  содержащего  5%  примесей,  с  избытком  соляной  кислоты,  выделилось </a:t>
            </a:r>
            <a:r>
              <a:rPr lang="ru-RU" dirty="0" smtClean="0"/>
              <a:t>______ л  </a:t>
            </a:r>
            <a:r>
              <a:rPr lang="ru-RU" dirty="0"/>
              <a:t>водорода ( </a:t>
            </a:r>
            <a:r>
              <a:rPr lang="ru-RU" dirty="0" err="1"/>
              <a:t>н.у</a:t>
            </a:r>
            <a:r>
              <a:rPr lang="ru-RU" dirty="0"/>
              <a:t>.).   </a:t>
            </a:r>
          </a:p>
        </p:txBody>
      </p:sp>
    </p:spTree>
    <p:extLst>
      <p:ext uri="{BB962C8B-B14F-4D97-AF65-F5344CB8AC3E}">
        <p14:creationId xmlns:p14="http://schemas.microsoft.com/office/powerpoint/2010/main" val="217949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517632" cy="4958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Дан раствор хлорида алюминия, а также набор следующих реактивов: водные растворы нитрата бария, гидроксида натрия, нитрата серебра, сульфата магния и металлический цинк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 smtClean="0"/>
              <a:t>Используя </a:t>
            </a:r>
            <a:r>
              <a:rPr lang="ru-RU" sz="2800" dirty="0"/>
              <a:t>только реактивы из приведённого перечня, запишите молекулярные уравнения двух реакций, которые характеризуют химические свойства хлорида алюминия, и укажите признаки их протекания.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853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370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37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0722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54006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 В каком ряду химических элементов усиливаются неметаллические свойства соответствующих им простых веществ?</a:t>
            </a:r>
          </a:p>
          <a:p>
            <a:pPr algn="ctr"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алюминий → фосфор → хлор</a:t>
            </a:r>
          </a:p>
          <a:p>
            <a:pPr marL="514350" indent="-514350">
              <a:buAutoNum type="arabicParenR"/>
            </a:pPr>
            <a:r>
              <a:rPr lang="ru-RU" dirty="0" smtClean="0"/>
              <a:t>фтор → азот → углерод</a:t>
            </a:r>
          </a:p>
          <a:p>
            <a:pPr marL="514350" indent="-514350">
              <a:buAutoNum type="arabicParenR"/>
            </a:pPr>
            <a:r>
              <a:rPr lang="ru-RU" dirty="0" smtClean="0"/>
              <a:t>хлор → бром → </a:t>
            </a:r>
            <a:r>
              <a:rPr lang="ru-RU" dirty="0" err="1" smtClean="0"/>
              <a:t>иод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кремний → сера → фосфор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400600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 каком соединении степень окисления азота равна +3?</a:t>
            </a:r>
          </a:p>
          <a:p>
            <a:pPr algn="ctr"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r>
              <a:rPr lang="en-US" dirty="0" smtClean="0"/>
              <a:t>Na</a:t>
            </a:r>
            <a:r>
              <a:rPr lang="en-US" sz="2400" dirty="0" smtClean="0"/>
              <a:t>3</a:t>
            </a:r>
            <a:r>
              <a:rPr lang="en-US" dirty="0" smtClean="0"/>
              <a:t>N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en-US" dirty="0" smtClean="0"/>
              <a:t>NH</a:t>
            </a:r>
            <a:r>
              <a:rPr lang="en-US" sz="2400" dirty="0" smtClean="0"/>
              <a:t>3</a:t>
            </a:r>
            <a:r>
              <a:rPr lang="en-US" dirty="0" smtClean="0"/>
              <a:t>   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en-US" dirty="0" smtClean="0"/>
              <a:t>NH</a:t>
            </a:r>
            <a:r>
              <a:rPr lang="en-US" sz="2400" dirty="0" smtClean="0"/>
              <a:t>4</a:t>
            </a:r>
            <a:r>
              <a:rPr lang="en-US" dirty="0" smtClean="0"/>
              <a:t>Cl  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en-US" dirty="0" smtClean="0"/>
              <a:t>HNO</a:t>
            </a:r>
            <a:r>
              <a:rPr lang="en-US" sz="2800" dirty="0" smtClean="0"/>
              <a:t>2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В молекуле фтора химическая связь:</a:t>
            </a:r>
          </a:p>
          <a:p>
            <a:pPr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ионная</a:t>
            </a:r>
          </a:p>
          <a:p>
            <a:pPr marL="514350" indent="-514350">
              <a:buAutoNum type="arabicParenR"/>
            </a:pPr>
            <a:r>
              <a:rPr lang="ru-RU" dirty="0" smtClean="0"/>
              <a:t>ковалентная полярная</a:t>
            </a:r>
          </a:p>
          <a:p>
            <a:pPr marL="514350" indent="-514350">
              <a:buAutoNum type="arabicParenR"/>
            </a:pPr>
            <a:r>
              <a:rPr lang="ru-RU" dirty="0" smtClean="0"/>
              <a:t>ковалентная неполярная</a:t>
            </a:r>
          </a:p>
          <a:p>
            <a:pPr marL="514350" indent="-514350">
              <a:buAutoNum type="arabicParenR"/>
            </a:pPr>
            <a:r>
              <a:rPr lang="ru-RU" dirty="0" smtClean="0"/>
              <a:t>металлическая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Вопрос 6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 комнатной температуре с водой реагирует при обычных условиях</a:t>
            </a:r>
            <a:endParaRPr lang="en-US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514350" indent="-514350">
              <a:buAutoNum type="arabicParenR"/>
            </a:pPr>
            <a:r>
              <a:rPr lang="en-US" dirty="0" smtClean="0"/>
              <a:t>Na</a:t>
            </a:r>
          </a:p>
          <a:p>
            <a:pPr marL="514350" indent="-514350">
              <a:buAutoNum type="arabicParenR"/>
            </a:pPr>
            <a:r>
              <a:rPr lang="en-US" dirty="0" smtClean="0"/>
              <a:t>Fe</a:t>
            </a:r>
          </a:p>
          <a:p>
            <a:pPr marL="514350" indent="-514350">
              <a:buAutoNum type="arabicParenR"/>
            </a:pPr>
            <a:r>
              <a:rPr lang="en-US" dirty="0" smtClean="0"/>
              <a:t>Cu</a:t>
            </a:r>
          </a:p>
          <a:p>
            <a:pPr marL="514350" indent="-514350">
              <a:buAutoNum type="arabicParenR"/>
            </a:pPr>
            <a:r>
              <a:rPr lang="en-US" dirty="0" smtClean="0"/>
              <a:t>Ag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Железо реагирует </a:t>
            </a:r>
            <a:r>
              <a:rPr lang="ru-RU" dirty="0" smtClean="0"/>
              <a:t>с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1) хлоридом кальция</a:t>
            </a:r>
          </a:p>
          <a:p>
            <a:pPr marL="0" indent="0">
              <a:buNone/>
            </a:pPr>
            <a:r>
              <a:rPr lang="ru-RU" dirty="0"/>
              <a:t>2) бромом</a:t>
            </a:r>
          </a:p>
          <a:p>
            <a:pPr marL="0" indent="0">
              <a:buNone/>
            </a:pPr>
            <a:r>
              <a:rPr lang="ru-RU" dirty="0"/>
              <a:t>3) оксидом натрия</a:t>
            </a:r>
          </a:p>
          <a:p>
            <a:pPr marL="0" indent="0">
              <a:buNone/>
            </a:pPr>
            <a:r>
              <a:rPr lang="ru-RU" dirty="0"/>
              <a:t>4) гидроксидом натрия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6237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193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Подготовка к контрольной работе по теме «Металлы»</vt:lpstr>
      <vt:lpstr>Вопрос 1</vt:lpstr>
      <vt:lpstr>Вопрос 2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контрольной работе по теме «Металлы»</dc:title>
  <cp:lastModifiedBy>Учитель кабинета 305</cp:lastModifiedBy>
  <cp:revision>5</cp:revision>
  <dcterms:modified xsi:type="dcterms:W3CDTF">2023-10-02T10:27:57Z</dcterms:modified>
</cp:coreProperties>
</file>