
<file path=[Content_Types].xml><?xml version="1.0" encoding="utf-8"?>
<Types xmlns="http://schemas.openxmlformats.org/package/2006/content-types">
  <Default Extension="wmf" ContentType="image/x-wmf"/>
  <Default Extension="png" ContentType="image/png"/>
  <Default Extension="jpg" ContentType="image/jpeg"/>
  <Default Extension="jpeg" ContentType="image/jpeg"/>
  <Default Extension="xml" ContentType="application/xml"/>
  <Default Extension="rels" ContentType="application/vnd.openxmlformats-package.relationships+xml"/>
  <Default Extension="bin" ContentType="application/vnd.openxmlformats-officedocument.oleObject"/>
  <Override PartName="/ppt/slides/slide6.xml" ContentType="application/vnd.openxmlformats-officedocument.presentationml.slide+xml"/>
  <Override PartName="/ppt/slides/slide3.xml" ContentType="application/vnd.openxmlformats-officedocument.presentationml.slide+xml"/>
  <Override PartName="/ppt/slides/slide2.xml" ContentType="application/vnd.openxmlformats-officedocument.presentationml.slide+xml"/>
  <Override PartName="/ppt/slides/slide1.xml" ContentType="application/vnd.openxmlformats-officedocument.presentationml.slide+xml"/>
  <Override PartName="/ppt/slideLayouts/slideLayout10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2.xml" ContentType="application/vnd.openxmlformats-officedocument.presentationml.slideLayout+xml"/>
  <Override PartName="/docProps/app.xml" ContentType="application/vnd.openxmlformats-officedocument.extended-properties+xml"/>
  <Override PartName="/ppt/slideLayouts/slideLayout6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s/slide4.xml" ContentType="application/vnd.openxmlformats-officedocument.presentationml.slide+xml"/>
  <Override PartName="/docProps/core.xml" ContentType="application/vnd.openxmlformats-package.core-properties+xml"/>
  <Override PartName="/ppt/viewProps.xml" ContentType="application/vnd.openxmlformats-officedocument.presentationml.viewProps+xml"/>
  <Override PartName="/ppt/slides/slide7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slideMasters/slideMaster1.xml" ContentType="application/vnd.openxmlformats-officedocument.presentationml.slideMaster+xml"/>
  <Override PartName="/ppt/presentation.xml" ContentType="application/vnd.openxmlformats-officedocument.presentationml.presentation.main+xml"/>
  <Override PartName="/ppt/tableStyles.xml" ContentType="application/vnd.openxmlformats-officedocument.presentationml.tableStyles+xml"/>
  <Override PartName="/ppt/theme/theme1.xml" ContentType="application/vnd.openxmlformats-officedocument.theme+xml"/>
</Types>
</file>

<file path=_rels/.rels><?xml version="1.0" encoding="UTF-8" standalone="yes"?><Relationships xmlns="http://schemas.openxmlformats.org/package/2006/relationships"><Relationship Id="rId3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2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aveSubsetFonts="1">
  <p:sldMasterIdLst>
    <p:sldMasterId id="2147483648" r:id="rId1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</p:sldIdLst>
  <p:sldSz cx="12192000" cy="6858000"/>
  <p:notesSz cx="12192000" cy="6858000"/>
  <p:defaultTextStyle>
    <a:defPPr>
      <a:defRPr lang="ru-RU"/>
    </a:defPPr>
    <a:lvl1pPr marL="0" algn="l" defTabSz="914400">
      <a:defRPr sz="18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>
      <a:defRPr sz="18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>
      <a:defRPr sz="18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>
      <a:defRPr sz="18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>
      <a:defRPr sz="18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>
      <a:defRPr sz="18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>
      <a:defRPr sz="18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>
      <a:defRPr sz="18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>
      <a:defRPr sz="18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236" y="-90"/>
      </p:cViewPr>
      <p:guideLst>
        <p:guide pos="2160" orient="horz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theme" Target="theme/theme1.xml"/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slide" Target="slides/slide3.xml"/><Relationship Id="rId6" Type="http://schemas.openxmlformats.org/officeDocument/2006/relationships/slide" Target="slides/slide4.xml"/><Relationship Id="rId7" Type="http://schemas.openxmlformats.org/officeDocument/2006/relationships/slide" Target="slides/slide5.xml"/><Relationship Id="rId8" Type="http://schemas.openxmlformats.org/officeDocument/2006/relationships/slide" Target="slides/slide6.xml"/><Relationship Id="rId9" Type="http://schemas.openxmlformats.org/officeDocument/2006/relationships/slide" Target="slides/slide7.xml"/><Relationship Id="rId10" Type="http://schemas.openxmlformats.org/officeDocument/2006/relationships/presProps" Target="presProps.xml" /><Relationship Id="rId11" Type="http://schemas.openxmlformats.org/officeDocument/2006/relationships/tableStyles" Target="tableStyles.xml" /><Relationship Id="rId12" Type="http://schemas.openxmlformats.org/officeDocument/2006/relationships/viewProps" Target="viewProps.xml" 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0" showMasterPhAnim="0" showMasterSp="0" type="title" userDrawn="1">
  <p:cSld name="Title Slide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3" name="Shape 1059"/>
          <p:cNvSpPr>
            <a:spLocks noChangeArrowheads="1" noGrp="1"/>
          </p:cNvSpPr>
          <p:nvPr userDrawn="1"/>
        </p:nvSpPr>
        <p:spPr bwMode="auto">
          <a:xfrm>
            <a:off x="2396066" y="2291401"/>
            <a:ext cx="5452533" cy="4165115"/>
          </a:xfrm>
          <a:custGeom>
            <a:avLst/>
            <a:gdLst/>
            <a:ahLst/>
            <a:cxnLst/>
            <a:rect l="l" t="t" r="r" b="b"/>
            <a:pathLst>
              <a:path w="43200" h="43200" fill="norm" stroke="0" extrusionOk="0">
                <a:moveTo>
                  <a:pt x="22112" y="3116"/>
                </a:moveTo>
                <a:lnTo>
                  <a:pt x="22112" y="3116"/>
                </a:lnTo>
                <a:cubicBezTo>
                  <a:pt x="22112" y="3116"/>
                  <a:pt x="27356" y="0"/>
                  <a:pt x="30300" y="4263"/>
                </a:cubicBezTo>
                <a:lnTo>
                  <a:pt x="30300" y="4263"/>
                </a:lnTo>
                <a:cubicBezTo>
                  <a:pt x="33277" y="8577"/>
                  <a:pt x="36666" y="13779"/>
                  <a:pt x="39369" y="17410"/>
                </a:cubicBezTo>
                <a:lnTo>
                  <a:pt x="39369" y="17410"/>
                </a:lnTo>
                <a:cubicBezTo>
                  <a:pt x="41761" y="20624"/>
                  <a:pt x="43200" y="22708"/>
                  <a:pt x="40979" y="26940"/>
                </a:cubicBezTo>
                <a:lnTo>
                  <a:pt x="40979" y="26940"/>
                </a:lnTo>
                <a:cubicBezTo>
                  <a:pt x="39655" y="29461"/>
                  <a:pt x="35076" y="35072"/>
                  <a:pt x="32639" y="38623"/>
                </a:cubicBezTo>
                <a:lnTo>
                  <a:pt x="32639" y="38623"/>
                </a:lnTo>
                <a:cubicBezTo>
                  <a:pt x="30200" y="42175"/>
                  <a:pt x="26202" y="43200"/>
                  <a:pt x="23268" y="42185"/>
                </a:cubicBezTo>
                <a:lnTo>
                  <a:pt x="23268" y="42185"/>
                </a:lnTo>
                <a:cubicBezTo>
                  <a:pt x="20331" y="41168"/>
                  <a:pt x="11584" y="38623"/>
                  <a:pt x="6213" y="36974"/>
                </a:cubicBezTo>
                <a:lnTo>
                  <a:pt x="6213" y="36974"/>
                </a:lnTo>
                <a:cubicBezTo>
                  <a:pt x="1431" y="35502"/>
                  <a:pt x="0" y="32900"/>
                  <a:pt x="214" y="31157"/>
                </a:cubicBezTo>
                <a:lnTo>
                  <a:pt x="214" y="31157"/>
                </a:lnTo>
                <a:cubicBezTo>
                  <a:pt x="760" y="26703"/>
                  <a:pt x="1113" y="19920"/>
                  <a:pt x="1214" y="16042"/>
                </a:cubicBezTo>
                <a:lnTo>
                  <a:pt x="1214" y="16042"/>
                </a:lnTo>
                <a:cubicBezTo>
                  <a:pt x="1303" y="12626"/>
                  <a:pt x="4203" y="11313"/>
                  <a:pt x="6907" y="9989"/>
                </a:cubicBezTo>
                <a:lnTo>
                  <a:pt x="6907" y="9989"/>
                </a:lnTo>
                <a:cubicBezTo>
                  <a:pt x="9245" y="8843"/>
                  <a:pt x="19774" y="4261"/>
                  <a:pt x="22112" y="3116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9524">
            <a:solidFill>
              <a:srgbClr val="000000"/>
            </a:solidFill>
            <a:round/>
            <a:headEnd/>
            <a:tailEnd/>
          </a:ln>
        </p:spPr>
      </p:sp>
      <p:sp>
        <p:nvSpPr>
          <p:cNvPr id="14" name="Shape 1060"/>
          <p:cNvSpPr>
            <a:spLocks noChangeArrowheads="1" noGrp="1"/>
          </p:cNvSpPr>
          <p:nvPr userDrawn="1"/>
        </p:nvSpPr>
        <p:spPr bwMode="auto">
          <a:xfrm>
            <a:off x="1309514" y="1839834"/>
            <a:ext cx="4011787" cy="1314325"/>
          </a:xfrm>
          <a:custGeom>
            <a:avLst/>
            <a:gdLst/>
            <a:ahLst/>
            <a:cxnLst/>
            <a:rect l="l" t="t" r="r" b="b"/>
            <a:pathLst>
              <a:path w="43200" h="43200" fill="norm" stroke="0" extrusionOk="0">
                <a:moveTo>
                  <a:pt x="40162" y="13104"/>
                </a:moveTo>
                <a:lnTo>
                  <a:pt x="40162" y="13104"/>
                </a:lnTo>
                <a:cubicBezTo>
                  <a:pt x="36799" y="16736"/>
                  <a:pt x="26204" y="28154"/>
                  <a:pt x="22676" y="31251"/>
                </a:cubicBezTo>
                <a:lnTo>
                  <a:pt x="22676" y="31251"/>
                </a:lnTo>
                <a:cubicBezTo>
                  <a:pt x="18513" y="34899"/>
                  <a:pt x="15093" y="37527"/>
                  <a:pt x="13136" y="38511"/>
                </a:cubicBezTo>
                <a:lnTo>
                  <a:pt x="13136" y="38511"/>
                </a:lnTo>
                <a:cubicBezTo>
                  <a:pt x="10861" y="39650"/>
                  <a:pt x="0" y="43200"/>
                  <a:pt x="422" y="38511"/>
                </a:cubicBezTo>
                <a:lnTo>
                  <a:pt x="422" y="38511"/>
                </a:lnTo>
                <a:cubicBezTo>
                  <a:pt x="750" y="34836"/>
                  <a:pt x="12785" y="17028"/>
                  <a:pt x="15584" y="14358"/>
                </a:cubicBezTo>
                <a:lnTo>
                  <a:pt x="15584" y="14358"/>
                </a:lnTo>
                <a:cubicBezTo>
                  <a:pt x="18382" y="11693"/>
                  <a:pt x="34508" y="0"/>
                  <a:pt x="36286" y="2133"/>
                </a:cubicBezTo>
                <a:lnTo>
                  <a:pt x="36286" y="2133"/>
                </a:lnTo>
                <a:cubicBezTo>
                  <a:pt x="38064" y="4272"/>
                  <a:pt x="43200" y="9825"/>
                  <a:pt x="40162" y="13104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9524">
            <a:solidFill>
              <a:srgbClr val="000000"/>
            </a:solidFill>
            <a:round/>
            <a:headEnd/>
            <a:tailEnd/>
          </a:ln>
        </p:spPr>
      </p:sp>
      <p:sp>
        <p:nvSpPr>
          <p:cNvPr id="15" name="Shape 1061"/>
          <p:cNvSpPr>
            <a:spLocks noChangeArrowheads="1" noGrp="1"/>
          </p:cNvSpPr>
          <p:nvPr userDrawn="1"/>
        </p:nvSpPr>
        <p:spPr bwMode="auto">
          <a:xfrm>
            <a:off x="6567031" y="4629133"/>
            <a:ext cx="5395523" cy="2231707"/>
          </a:xfrm>
          <a:custGeom>
            <a:avLst/>
            <a:gdLst/>
            <a:ahLst/>
            <a:cxnLst/>
            <a:rect l="l" t="t" r="r" b="b"/>
            <a:pathLst>
              <a:path w="43200" h="43200" fill="norm" stroke="0" extrusionOk="0">
                <a:moveTo>
                  <a:pt x="43200" y="43200"/>
                </a:moveTo>
                <a:lnTo>
                  <a:pt x="43200" y="43200"/>
                </a:lnTo>
                <a:cubicBezTo>
                  <a:pt x="42680" y="32337"/>
                  <a:pt x="42264" y="24810"/>
                  <a:pt x="41982" y="22533"/>
                </a:cubicBezTo>
                <a:lnTo>
                  <a:pt x="41982" y="22533"/>
                </a:lnTo>
                <a:cubicBezTo>
                  <a:pt x="41353" y="17445"/>
                  <a:pt x="31020" y="10782"/>
                  <a:pt x="25434" y="7567"/>
                </a:cubicBezTo>
                <a:lnTo>
                  <a:pt x="25434" y="7567"/>
                </a:lnTo>
                <a:cubicBezTo>
                  <a:pt x="20461" y="4707"/>
                  <a:pt x="15752" y="0"/>
                  <a:pt x="10688" y="12771"/>
                </a:cubicBezTo>
                <a:lnTo>
                  <a:pt x="10688" y="12771"/>
                </a:lnTo>
                <a:cubicBezTo>
                  <a:pt x="5409" y="26085"/>
                  <a:pt x="2329" y="33891"/>
                  <a:pt x="451" y="39632"/>
                </a:cubicBezTo>
                <a:lnTo>
                  <a:pt x="451" y="39632"/>
                </a:lnTo>
                <a:cubicBezTo>
                  <a:pt x="180" y="40459"/>
                  <a:pt x="44" y="41820"/>
                  <a:pt x="0" y="43200"/>
                </a:cubicBezTo>
                <a:lnTo>
                  <a:pt x="43200" y="4320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9524">
            <a:solidFill>
              <a:srgbClr val="000000"/>
            </a:solidFill>
            <a:round/>
            <a:headEnd/>
            <a:tailEnd/>
          </a:ln>
        </p:spPr>
      </p:sp>
      <p:sp>
        <p:nvSpPr>
          <p:cNvPr id="16" name="Shape 1062"/>
          <p:cNvSpPr>
            <a:spLocks noChangeArrowheads="1" noGrp="1"/>
          </p:cNvSpPr>
          <p:nvPr userDrawn="1"/>
        </p:nvSpPr>
        <p:spPr bwMode="auto">
          <a:xfrm>
            <a:off x="389187" y="6100774"/>
            <a:ext cx="4968521" cy="759999"/>
          </a:xfrm>
          <a:custGeom>
            <a:avLst/>
            <a:gdLst/>
            <a:ahLst/>
            <a:cxnLst/>
            <a:rect l="l" t="t" r="r" b="b"/>
            <a:pathLst>
              <a:path w="43200" h="43200" fill="norm" stroke="0" extrusionOk="0">
                <a:moveTo>
                  <a:pt x="43200" y="43200"/>
                </a:moveTo>
                <a:lnTo>
                  <a:pt x="43200" y="43200"/>
                </a:lnTo>
                <a:cubicBezTo>
                  <a:pt x="37750" y="34083"/>
                  <a:pt x="28707" y="20178"/>
                  <a:pt x="28707" y="20178"/>
                </a:cubicBezTo>
                <a:lnTo>
                  <a:pt x="28707" y="20178"/>
                </a:lnTo>
                <a:cubicBezTo>
                  <a:pt x="23196" y="11772"/>
                  <a:pt x="17935" y="0"/>
                  <a:pt x="14588" y="1341"/>
                </a:cubicBezTo>
                <a:lnTo>
                  <a:pt x="14588" y="1341"/>
                </a:lnTo>
                <a:cubicBezTo>
                  <a:pt x="11240" y="2673"/>
                  <a:pt x="6350" y="22671"/>
                  <a:pt x="1602" y="37718"/>
                </a:cubicBezTo>
                <a:lnTo>
                  <a:pt x="1602" y="37718"/>
                </a:lnTo>
                <a:cubicBezTo>
                  <a:pt x="1072" y="39393"/>
                  <a:pt x="536" y="41175"/>
                  <a:pt x="0" y="43200"/>
                </a:cubicBezTo>
                <a:lnTo>
                  <a:pt x="43200" y="4320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9524">
            <a:solidFill>
              <a:srgbClr val="000000"/>
            </a:solidFill>
            <a:round/>
            <a:headEnd/>
            <a:tailEnd/>
          </a:ln>
        </p:spPr>
      </p:sp>
      <p:sp>
        <p:nvSpPr>
          <p:cNvPr id="17" name="Shape 1063"/>
          <p:cNvSpPr>
            <a:spLocks noChangeArrowheads="1" noGrp="1"/>
          </p:cNvSpPr>
          <p:nvPr userDrawn="1"/>
        </p:nvSpPr>
        <p:spPr bwMode="auto">
          <a:xfrm>
            <a:off x="0" y="3254701"/>
            <a:ext cx="2099733" cy="3343682"/>
          </a:xfrm>
          <a:custGeom>
            <a:avLst/>
            <a:gdLst/>
            <a:ahLst/>
            <a:cxnLst/>
            <a:rect l="l" t="t" r="r" b="b"/>
            <a:pathLst>
              <a:path w="43200" h="43200" fill="norm" stroke="0" extrusionOk="0">
                <a:moveTo>
                  <a:pt x="0" y="43200"/>
                </a:moveTo>
                <a:lnTo>
                  <a:pt x="0" y="43200"/>
                </a:lnTo>
                <a:cubicBezTo>
                  <a:pt x="10450" y="39319"/>
                  <a:pt x="26476" y="34991"/>
                  <a:pt x="31760" y="32779"/>
                </a:cubicBezTo>
                <a:lnTo>
                  <a:pt x="31760" y="32779"/>
                </a:lnTo>
                <a:cubicBezTo>
                  <a:pt x="38554" y="29929"/>
                  <a:pt x="35982" y="23868"/>
                  <a:pt x="39587" y="11934"/>
                </a:cubicBezTo>
                <a:lnTo>
                  <a:pt x="39587" y="11934"/>
                </a:lnTo>
                <a:cubicBezTo>
                  <a:pt x="43199" y="0"/>
                  <a:pt x="33409" y="2565"/>
                  <a:pt x="25082" y="2041"/>
                </a:cubicBezTo>
                <a:lnTo>
                  <a:pt x="25082" y="2041"/>
                </a:lnTo>
                <a:cubicBezTo>
                  <a:pt x="14497" y="1374"/>
                  <a:pt x="7053" y="4621"/>
                  <a:pt x="0" y="7243"/>
                </a:cubicBezTo>
                <a:lnTo>
                  <a:pt x="0" y="4320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9524">
            <a:solidFill>
              <a:srgbClr val="000000"/>
            </a:solidFill>
            <a:round/>
            <a:headEnd/>
            <a:tailEnd/>
          </a:ln>
        </p:spPr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 bwMode="auto">
          <a:xfrm>
            <a:off x="4655839" y="2708919"/>
            <a:ext cx="6720746" cy="720079"/>
          </a:xfrm>
        </p:spPr>
        <p:txBody>
          <a:bodyPr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>
              <a:defRPr/>
            </a:pPr>
            <a:r>
              <a:rPr lang="ru-RU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A69D51E0-3758-456B-809F-07B187805C7D}" type="datetimeFigureOut">
              <a:rPr lang="ru-RU"/>
              <a:t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4D3B38E7-149F-4D77-9EEF-9309C2CB69A9}" type="slidenum">
              <a:rPr lang="ru-RU"/>
              <a:t/>
            </a:fld>
            <a:endParaRPr lang="ru-RU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 bwMode="auto">
          <a:xfrm>
            <a:off x="4595833" y="1808820"/>
            <a:ext cx="6720746" cy="720079"/>
          </a:xfrm>
        </p:spPr>
        <p:txBody>
          <a:bodyPr/>
          <a:lstStyle>
            <a:lvl1pPr algn="r">
              <a:defRPr/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0" showMasterPhAnim="0" type="vertTx" userDrawn="1">
  <p:cSld name="Title and Vertical Tex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 bwMode="auto"/>
        <p:txBody>
          <a:bodyPr vert="eaVert"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A69D51E0-3758-456B-809F-07B187805C7D}" type="datetimeFigureOut">
              <a:rPr lang="ru-RU"/>
              <a:t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4D3B38E7-149F-4D77-9EEF-9309C2CB69A9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0" showMasterPhAnim="0" type="vertTitleAndTx" userDrawn="1">
  <p:cSld name="Vertical Title and Tex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 bwMode="auto">
          <a:xfrm>
            <a:off x="8839199" y="274639"/>
            <a:ext cx="2743200" cy="5851525"/>
          </a:xfrm>
        </p:spPr>
        <p:txBody>
          <a:bodyPr vert="eaVert"/>
          <a:lstStyle>
            <a:lvl1pPr algn="ctr">
              <a:defRPr/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 bwMode="auto">
          <a:xfrm>
            <a:off x="609599" y="274639"/>
            <a:ext cx="8026399" cy="5851525"/>
          </a:xfrm>
        </p:spPr>
        <p:txBody>
          <a:bodyPr vert="eaVert"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A69D51E0-3758-456B-809F-07B187805C7D}" type="datetimeFigureOut">
              <a:rPr lang="ru-RU"/>
              <a:t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4D3B38E7-149F-4D77-9EEF-9309C2CB69A9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0" showMasterPhAnim="0" type="obj" userDrawn="1">
  <p:cSld name="Title and Conten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 bwMode="auto"/>
        <p:txBody>
          <a:bodyPr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A69D51E0-3758-456B-809F-07B187805C7D}" type="datetimeFigureOut">
              <a:rPr lang="ru-RU"/>
              <a:t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4D3B38E7-149F-4D77-9EEF-9309C2CB69A9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0" showMasterPhAnim="0" type="secHead" userDrawn="1">
  <p:cSld name="Section Header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>
          <a:xfrm>
            <a:off x="963083" y="4406901"/>
            <a:ext cx="10363199" cy="1362074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 bwMode="auto">
          <a:xfrm>
            <a:off x="963083" y="2906713"/>
            <a:ext cx="10363199" cy="1500186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A69D51E0-3758-456B-809F-07B187805C7D}" type="datetimeFigureOut">
              <a:rPr lang="ru-RU"/>
              <a:t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4D3B38E7-149F-4D77-9EEF-9309C2CB69A9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0" showMasterPhAnim="0" type="twoObj" userDrawn="1">
  <p:cSld name="Two Conten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 bwMode="auto">
          <a:xfrm>
            <a:off x="609599" y="1600201"/>
            <a:ext cx="5384799" cy="45259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 bwMode="auto">
          <a:xfrm>
            <a:off x="6197599" y="1600201"/>
            <a:ext cx="5384799" cy="45259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A69D51E0-3758-456B-809F-07B187805C7D}" type="datetimeFigureOut">
              <a:rPr lang="ru-RU"/>
              <a:t/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4D3B38E7-149F-4D77-9EEF-9309C2CB69A9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0" showMasterPhAnim="0" type="twoTxTwoObj" userDrawn="1">
  <p:cSld name="Comparison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 bwMode="auto">
          <a:xfrm>
            <a:off x="609599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 bwMode="auto">
          <a:xfrm>
            <a:off x="609599" y="2174874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 bwMode="auto">
          <a:xfrm>
            <a:off x="6193370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 bwMode="auto">
          <a:xfrm>
            <a:off x="6193370" y="2174874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A69D51E0-3758-456B-809F-07B187805C7D}" type="datetimeFigureOut">
              <a:rPr lang="ru-RU"/>
              <a:t/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4D3B38E7-149F-4D77-9EEF-9309C2CB69A9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0" showMasterPhAnim="0" type="titleOnly" userDrawn="1">
  <p:cSld name="Title Only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A69D51E0-3758-456B-809F-07B187805C7D}" type="datetimeFigureOut">
              <a:rPr lang="ru-RU"/>
              <a:t/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4D3B38E7-149F-4D77-9EEF-9309C2CB69A9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0" showMasterPhAnim="0" type="blank" userDrawn="1">
  <p:cSld name="Blank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A69D51E0-3758-456B-809F-07B187805C7D}" type="datetimeFigureOut">
              <a:rPr lang="ru-RU"/>
              <a:t/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4D3B38E7-149F-4D77-9EEF-9309C2CB69A9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0" showMasterPhAnim="0" type="objTx" userDrawn="1">
  <p:cSld name="Content with Caption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>
          <a:xfrm>
            <a:off x="609603" y="273049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 bwMode="auto">
          <a:xfrm>
            <a:off x="4766732" y="273051"/>
            <a:ext cx="6815666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auto">
          <a:xfrm>
            <a:off x="609603" y="1435102"/>
            <a:ext cx="4011084" cy="46910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A69D51E0-3758-456B-809F-07B187805C7D}" type="datetimeFigureOut">
              <a:rPr lang="ru-RU"/>
              <a:t/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4D3B38E7-149F-4D77-9EEF-9309C2CB69A9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0" showMasterPhAnim="0" type="picTx" userDrawn="1">
  <p:cSld name="Picture with Caption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>
          <a:xfrm>
            <a:off x="2389717" y="4800601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 bwMode="auto">
          <a:xfrm>
            <a:off x="2389717" y="612774"/>
            <a:ext cx="7315200" cy="41147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>
              <a:defRPr/>
            </a:pP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auto"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A69D51E0-3758-456B-809F-07B187805C7D}" type="datetimeFigureOut">
              <a:rPr lang="ru-RU"/>
              <a:t/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4D3B38E7-149F-4D77-9EEF-9309C2CB69A9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preserve="0">
  <p:cSld name="">
    <p:bg>
      <p:bgRef idx="1001">
        <a:schemeClr val="bg1"/>
      </p:bgRef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7" name="Shape 1059"/>
          <p:cNvSpPr>
            <a:spLocks noChangeArrowheads="1" noGrp="1"/>
          </p:cNvSpPr>
          <p:nvPr userDrawn="1"/>
        </p:nvSpPr>
        <p:spPr bwMode="auto">
          <a:xfrm>
            <a:off x="4976706" y="2"/>
            <a:ext cx="3058159" cy="893790"/>
          </a:xfrm>
          <a:custGeom>
            <a:avLst/>
            <a:gdLst/>
            <a:ahLst/>
            <a:cxnLst/>
            <a:rect l="l" t="t" r="r" b="b"/>
            <a:pathLst>
              <a:path w="43200" h="43200" fill="norm" stroke="0" extrusionOk="0">
                <a:moveTo>
                  <a:pt x="0" y="0"/>
                </a:moveTo>
                <a:lnTo>
                  <a:pt x="0" y="0"/>
                </a:lnTo>
                <a:cubicBezTo>
                  <a:pt x="1690" y="6213"/>
                  <a:pt x="3698" y="13338"/>
                  <a:pt x="6091" y="21902"/>
                </a:cubicBezTo>
                <a:lnTo>
                  <a:pt x="6091" y="21902"/>
                </a:lnTo>
                <a:cubicBezTo>
                  <a:pt x="12043" y="43199"/>
                  <a:pt x="17573" y="35347"/>
                  <a:pt x="23417" y="30579"/>
                </a:cubicBezTo>
                <a:lnTo>
                  <a:pt x="23417" y="30579"/>
                </a:lnTo>
                <a:cubicBezTo>
                  <a:pt x="29984" y="25223"/>
                  <a:pt x="42123" y="14119"/>
                  <a:pt x="42860" y="5640"/>
                </a:cubicBezTo>
                <a:lnTo>
                  <a:pt x="42860" y="5640"/>
                </a:lnTo>
                <a:cubicBezTo>
                  <a:pt x="42960" y="4507"/>
                  <a:pt x="43072" y="2479"/>
                  <a:pt x="43200" y="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9524">
            <a:solidFill>
              <a:srgbClr val="000000"/>
            </a:solidFill>
            <a:round/>
            <a:headEnd/>
            <a:tailEnd/>
          </a:ln>
        </p:spPr>
      </p:sp>
      <p:sp>
        <p:nvSpPr>
          <p:cNvPr id="8" name="Shape 1060"/>
          <p:cNvSpPr>
            <a:spLocks noChangeArrowheads="1" noGrp="1"/>
          </p:cNvSpPr>
          <p:nvPr userDrawn="1"/>
        </p:nvSpPr>
        <p:spPr bwMode="auto">
          <a:xfrm>
            <a:off x="-24679" y="1"/>
            <a:ext cx="1399539" cy="1797558"/>
          </a:xfrm>
          <a:custGeom>
            <a:avLst/>
            <a:gdLst/>
            <a:ahLst/>
            <a:cxnLst/>
            <a:rect l="l" t="t" r="r" b="b"/>
            <a:pathLst>
              <a:path w="43200" h="43200" fill="norm" stroke="0" extrusionOk="0">
                <a:moveTo>
                  <a:pt x="31743" y="2484"/>
                </a:moveTo>
                <a:lnTo>
                  <a:pt x="31743" y="2484"/>
                </a:lnTo>
                <a:cubicBezTo>
                  <a:pt x="30428" y="1799"/>
                  <a:pt x="28450" y="1080"/>
                  <a:pt x="26054" y="0"/>
                </a:cubicBezTo>
                <a:lnTo>
                  <a:pt x="0" y="0"/>
                </a:lnTo>
                <a:lnTo>
                  <a:pt x="0" y="34200"/>
                </a:lnTo>
                <a:lnTo>
                  <a:pt x="0" y="34200"/>
                </a:lnTo>
                <a:cubicBezTo>
                  <a:pt x="7029" y="37461"/>
                  <a:pt x="14504" y="41491"/>
                  <a:pt x="25070" y="40664"/>
                </a:cubicBezTo>
                <a:lnTo>
                  <a:pt x="25070" y="40664"/>
                </a:lnTo>
                <a:cubicBezTo>
                  <a:pt x="33399" y="40015"/>
                  <a:pt x="43200" y="43200"/>
                  <a:pt x="39593" y="28375"/>
                </a:cubicBezTo>
                <a:lnTo>
                  <a:pt x="39593" y="28375"/>
                </a:lnTo>
                <a:cubicBezTo>
                  <a:pt x="35986" y="13550"/>
                  <a:pt x="38530" y="6023"/>
                  <a:pt x="31743" y="2484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9524">
            <a:solidFill>
              <a:srgbClr val="000000"/>
            </a:solidFill>
            <a:round/>
            <a:headEnd/>
            <a:tailEnd/>
          </a:ln>
        </p:spPr>
      </p:sp>
      <p:sp>
        <p:nvSpPr>
          <p:cNvPr id="9" name="Shape 1061"/>
          <p:cNvSpPr>
            <a:spLocks noChangeArrowheads="1" noGrp="1"/>
          </p:cNvSpPr>
          <p:nvPr userDrawn="1"/>
        </p:nvSpPr>
        <p:spPr bwMode="auto">
          <a:xfrm>
            <a:off x="1637457" y="1"/>
            <a:ext cx="3839633" cy="2609650"/>
          </a:xfrm>
          <a:custGeom>
            <a:avLst/>
            <a:gdLst/>
            <a:ahLst/>
            <a:cxnLst/>
            <a:rect l="l" t="t" r="r" b="b"/>
            <a:pathLst>
              <a:path w="43200" h="43200" fill="norm" stroke="0" extrusionOk="0">
                <a:moveTo>
                  <a:pt x="32864" y="0"/>
                </a:moveTo>
                <a:lnTo>
                  <a:pt x="10583" y="0"/>
                </a:lnTo>
                <a:lnTo>
                  <a:pt x="10583" y="0"/>
                </a:lnTo>
                <a:cubicBezTo>
                  <a:pt x="9017" y="532"/>
                  <a:pt x="7515" y="1058"/>
                  <a:pt x="6214" y="1509"/>
                </a:cubicBezTo>
                <a:lnTo>
                  <a:pt x="6214" y="1509"/>
                </a:lnTo>
                <a:cubicBezTo>
                  <a:pt x="1428" y="3166"/>
                  <a:pt x="0" y="6109"/>
                  <a:pt x="212" y="8072"/>
                </a:cubicBezTo>
                <a:lnTo>
                  <a:pt x="212" y="8072"/>
                </a:lnTo>
                <a:cubicBezTo>
                  <a:pt x="758" y="13092"/>
                  <a:pt x="1111" y="20742"/>
                  <a:pt x="1212" y="25114"/>
                </a:cubicBezTo>
                <a:lnTo>
                  <a:pt x="1212" y="25114"/>
                </a:lnTo>
                <a:cubicBezTo>
                  <a:pt x="1301" y="28962"/>
                  <a:pt x="4204" y="30446"/>
                  <a:pt x="6906" y="31937"/>
                </a:cubicBezTo>
                <a:lnTo>
                  <a:pt x="6906" y="31937"/>
                </a:lnTo>
                <a:cubicBezTo>
                  <a:pt x="9246" y="33229"/>
                  <a:pt x="19775" y="38395"/>
                  <a:pt x="22112" y="39685"/>
                </a:cubicBezTo>
                <a:lnTo>
                  <a:pt x="22112" y="39685"/>
                </a:lnTo>
                <a:cubicBezTo>
                  <a:pt x="22112" y="39685"/>
                  <a:pt x="27355" y="43200"/>
                  <a:pt x="30298" y="38395"/>
                </a:cubicBezTo>
                <a:lnTo>
                  <a:pt x="30298" y="38395"/>
                </a:lnTo>
                <a:cubicBezTo>
                  <a:pt x="33277" y="33533"/>
                  <a:pt x="36665" y="27667"/>
                  <a:pt x="39367" y="23576"/>
                </a:cubicBezTo>
                <a:lnTo>
                  <a:pt x="39367" y="23576"/>
                </a:lnTo>
                <a:cubicBezTo>
                  <a:pt x="41761" y="19953"/>
                  <a:pt x="43200" y="17587"/>
                  <a:pt x="40977" y="12816"/>
                </a:cubicBezTo>
                <a:lnTo>
                  <a:pt x="40977" y="12816"/>
                </a:lnTo>
                <a:cubicBezTo>
                  <a:pt x="39697" y="10062"/>
                  <a:pt x="35347" y="3936"/>
                  <a:pt x="32864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9524">
            <a:solidFill>
              <a:srgbClr val="000000"/>
            </a:solidFill>
            <a:round/>
            <a:headEnd/>
            <a:tailEnd/>
          </a:ln>
        </p:spPr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>
          <a:xfrm>
            <a:off x="609599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>
              <a:defRPr/>
            </a:pPr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 bwMode="auto">
          <a:xfrm>
            <a:off x="609599" y="1600201"/>
            <a:ext cx="10972800" cy="45259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 bwMode="auto">
          <a:xfrm>
            <a:off x="609599" y="6356351"/>
            <a:ext cx="28447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A69D51E0-3758-456B-809F-07B187805C7D}" type="datetimeFigureOut">
              <a:rPr lang="ru-RU"/>
              <a:t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 bwMode="auto">
          <a:xfrm>
            <a:off x="4165599" y="6356351"/>
            <a:ext cx="38607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 bwMode="auto">
          <a:xfrm>
            <a:off x="8737599" y="6356351"/>
            <a:ext cx="28447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4D3B38E7-149F-4D77-9EEF-9309C2CB69A9}" type="slidenum">
              <a:rPr lang="ru-RU"/>
              <a:t/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r" defTabSz="914400">
        <a:spcBef>
          <a:spcPts val="0"/>
        </a:spcBef>
        <a:buNone/>
        <a:defRPr sz="4400">
          <a:solidFill>
            <a:schemeClr val="tx1">
              <a:lumMod val="65000"/>
              <a:lumOff val="35000"/>
            </a:schemeClr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>
        <a:spcBef>
          <a:spcPts val="0"/>
        </a:spcBef>
        <a:buFont typeface="Arial"/>
        <a:buChar char="•"/>
        <a:defRPr sz="3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914400">
        <a:spcBef>
          <a:spcPts val="0"/>
        </a:spcBef>
        <a:buFont typeface="Arial"/>
        <a:buChar char="–"/>
        <a:defRPr sz="28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>
        <a:spcBef>
          <a:spcPts val="0"/>
        </a:spcBef>
        <a:buFont typeface="Arial"/>
        <a:buChar char="•"/>
        <a:defRPr sz="24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>
        <a:spcBef>
          <a:spcPts val="0"/>
        </a:spcBef>
        <a:buFont typeface="Arial"/>
        <a:buChar char="–"/>
        <a:defRPr sz="20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>
        <a:spcBef>
          <a:spcPts val="0"/>
        </a:spcBef>
        <a:buFont typeface="Arial"/>
        <a:buChar char="»"/>
        <a:defRPr sz="20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599" indent="-228600" algn="l" defTabSz="914400">
        <a:spcBef>
          <a:spcPts val="0"/>
        </a:spcBef>
        <a:buFont typeface="Arial"/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>
        <a:spcBef>
          <a:spcPts val="0"/>
        </a:spcBef>
        <a:buFont typeface="Arial"/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>
        <a:spcBef>
          <a:spcPts val="0"/>
        </a:spcBef>
        <a:buFont typeface="Arial"/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>
        <a:spcBef>
          <a:spcPts val="0"/>
        </a:spcBef>
        <a:buFont typeface="Arial"/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jpg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g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Работа с величинами: измерение времени</a:t>
            </a:r>
            <a:endParaRPr lang="ru-R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755504062" name="Заголовок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/>
              <a:t>00</a:t>
            </a:r>
            <a:endParaRPr/>
          </a:p>
        </p:txBody>
      </p:sp>
      <p:sp>
        <p:nvSpPr>
          <p:cNvPr id="1678008267" name="Объект 2"/>
          <p:cNvSpPr>
            <a:spLocks noGrp="1"/>
          </p:cNvSpPr>
          <p:nvPr>
            <p:ph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880084669" name="Объект 2"/>
          <p:cNvSpPr>
            <a:spLocks noGrp="1"/>
          </p:cNvSpPr>
          <p:nvPr>
            <p:ph idx="1"/>
          </p:nvPr>
        </p:nvSpPr>
        <p:spPr bwMode="auto">
          <a:xfrm flipH="0" flipV="0">
            <a:off x="609599" y="84852"/>
            <a:ext cx="10972800" cy="6041310"/>
          </a:xfrm>
        </p:spPr>
        <p:txBody>
          <a:bodyPr vertOverflow="overflow" horzOverflow="overflow" vert="horz" wrap="square" lIns="91440" tIns="45720" rIns="91440" bIns="45720" numCol="1" spcCol="0" rtlCol="0" fromWordArt="0" anchor="t" anchorCtr="0" forceAA="0" upright="0" compatLnSpc="0">
            <a:normAutofit fontScale="75000" lnSpcReduction="5000"/>
          </a:bodyPr>
          <a:lstStyle/>
          <a:p>
            <a:pPr>
              <a:defRPr/>
            </a:pPr>
            <a:endParaRPr sz="3600"/>
          </a:p>
          <a:p>
            <a:pPr>
              <a:defRPr/>
            </a:pPr>
            <a:r>
              <a:rPr sz="3600" b="0" i="0" u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14 – 8 =</a:t>
            </a:r>
            <a:endParaRPr sz="3600"/>
          </a:p>
          <a:p>
            <a:pPr>
              <a:defRPr/>
            </a:pPr>
            <a:r>
              <a:rPr sz="3600" b="0" i="0" u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9 + 3 =</a:t>
            </a:r>
            <a:endParaRPr sz="3600"/>
          </a:p>
          <a:p>
            <a:pPr>
              <a:defRPr/>
            </a:pPr>
            <a:r>
              <a:rPr sz="3600" b="0" i="0" u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15 – 9 =</a:t>
            </a:r>
            <a:endParaRPr sz="3600"/>
          </a:p>
          <a:p>
            <a:pPr>
              <a:defRPr/>
            </a:pPr>
            <a:r>
              <a:rPr sz="3600" b="0" i="0" u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8 + 5 =</a:t>
            </a:r>
            <a:endParaRPr sz="3600"/>
          </a:p>
          <a:p>
            <a:pPr>
              <a:defRPr/>
            </a:pPr>
            <a:r>
              <a:rPr sz="3600" b="0" i="0" u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16 -  7 =</a:t>
            </a:r>
            <a:endParaRPr sz="3600"/>
          </a:p>
          <a:p>
            <a:pPr>
              <a:defRPr/>
            </a:pPr>
            <a:r>
              <a:rPr sz="3600" b="0" i="0" u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7 + 4 =</a:t>
            </a:r>
            <a:endParaRPr sz="3600"/>
          </a:p>
          <a:p>
            <a:pPr>
              <a:defRPr/>
            </a:pPr>
            <a:r>
              <a:rPr sz="3600" b="0" i="0" u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14 – 6 =</a:t>
            </a:r>
            <a:endParaRPr sz="3600"/>
          </a:p>
          <a:p>
            <a:pPr>
              <a:defRPr/>
            </a:pPr>
            <a:r>
              <a:rPr sz="3600" b="0" i="0" u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6 + 7 =</a:t>
            </a:r>
            <a:endParaRPr sz="3600"/>
          </a:p>
          <a:p>
            <a:pPr>
              <a:defRPr/>
            </a:pPr>
            <a:r>
              <a:rPr sz="3600" b="0" i="0" u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15 – 6 =</a:t>
            </a:r>
            <a:endParaRPr sz="3600"/>
          </a:p>
          <a:p>
            <a:pPr>
              <a:defRPr/>
            </a:pPr>
            <a:r>
              <a:rPr sz="3600" b="0" i="0" u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9 + 9 =</a:t>
            </a:r>
            <a:endParaRPr sz="3600"/>
          </a:p>
          <a:p>
            <a:pPr>
              <a:defRPr/>
            </a:pPr>
            <a:r>
              <a:rPr sz="3600" b="0" i="0" u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16 – 9 =</a:t>
            </a:r>
            <a:endParaRPr sz="3600"/>
          </a:p>
          <a:p>
            <a:pPr>
              <a:defRPr/>
            </a:pPr>
            <a:r>
              <a:rPr sz="3600" b="0" i="0" u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8 + 7 =</a:t>
            </a:r>
            <a:endParaRPr sz="3600"/>
          </a:p>
          <a:p>
            <a:pPr>
              <a:defRPr/>
            </a:pPr>
            <a:r>
              <a:rPr sz="3600" b="0" i="0" u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14 – 5 =</a:t>
            </a:r>
            <a:endParaRPr sz="3600"/>
          </a:p>
          <a:p>
            <a:pPr>
              <a:defRPr/>
            </a:pPr>
            <a:r>
              <a:rPr sz="3600" b="0" i="0" u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7 + 6 =</a:t>
            </a:r>
            <a:endParaRPr sz="36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062946117" name="Заголовок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/>
              <a:t>Время</a:t>
            </a:r>
            <a:endParaRPr/>
          </a:p>
        </p:txBody>
      </p:sp>
      <p:sp>
        <p:nvSpPr>
          <p:cNvPr id="614588555" name="Объект 2"/>
          <p:cNvSpPr>
            <a:spLocks noGrp="1"/>
          </p:cNvSpPr>
          <p:nvPr>
            <p:ph idx="1"/>
          </p:nvPr>
        </p:nvSpPr>
        <p:spPr bwMode="auto"/>
        <p:txBody>
          <a:bodyPr/>
          <a:lstStyle/>
          <a:p>
            <a:pPr>
              <a:defRPr/>
            </a:pPr>
            <a:r>
              <a:rPr/>
              <a:t>Что летит быстрее мысли и не имеет ни начала, ни конца?</a:t>
            </a:r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2946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579428951" name=""/>
          <p:cNvPicPr>
            <a:picLocks noChangeAspect="1"/>
          </p:cNvPicPr>
          <p:nvPr>
            <p:ph idx="1"/>
          </p:nvPr>
        </p:nvPicPr>
        <p:blipFill>
          <a:blip r:embed="rId2"/>
          <a:stretch/>
        </p:blipFill>
        <p:spPr bwMode="auto">
          <a:xfrm rot="0" flipH="0" flipV="0">
            <a:off x="1609999" y="475336"/>
            <a:ext cx="8082279" cy="606170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21178172" name="Заголовок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pic>
        <p:nvPicPr>
          <p:cNvPr id="675179671" name=""/>
          <p:cNvPicPr>
            <a:picLocks noChangeAspect="1"/>
          </p:cNvPicPr>
          <p:nvPr>
            <p:ph idx="1"/>
          </p:nvPr>
        </p:nvPicPr>
        <p:blipFill>
          <a:blip r:embed="rId2"/>
          <a:stretch/>
        </p:blipFill>
        <p:spPr bwMode="auto">
          <a:xfrm rot="0">
            <a:off x="3833018" y="1600201"/>
            <a:ext cx="4525962" cy="452596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633349780" name=""/>
          <p:cNvPicPr>
            <a:picLocks noChangeAspect="1"/>
          </p:cNvPicPr>
          <p:nvPr>
            <p:ph idx="1"/>
          </p:nvPr>
        </p:nvPicPr>
        <p:blipFill>
          <a:blip r:embed="rId2"/>
          <a:stretch/>
        </p:blipFill>
        <p:spPr bwMode="auto">
          <a:xfrm rot="0" flipH="0" flipV="0">
            <a:off x="1946176" y="353939"/>
            <a:ext cx="8493161" cy="636987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theme/_rels/theme1.xml.rels><?xml version="1.0" encoding="UTF-8" standalone="yes"?><Relationships xmlns="http://schemas.openxmlformats.org/package/2006/relationships"></Relationships>
</file>

<file path=ppt/theme/theme1.xml><?xml version="1.0" encoding="utf-8"?>
<a:theme xmlns:a="http://schemas.openxmlformats.org/drawingml/2006/main" xmlns:r="http://schemas.openxmlformats.org/officeDocument/2006/relationships" xmlns:p="http://schemas.openxmlformats.org/presentationml/2006/main" name="Turtl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Классическая 2">
      <a:majorFont>
        <a:latin typeface="Arial"/>
        <a:ea typeface="Arial"/>
        <a:cs typeface="Arial"/>
      </a:majorFont>
      <a:minorFont>
        <a:latin typeface="Arial"/>
        <a:ea typeface="Arial"/>
        <a:cs typeface="Arial"/>
      </a:minorFont>
    </a:fontScheme>
    <a:fmtScheme name="Стандартная">
      <a:fillStyleLst>
        <a:solidFill>
          <a:schemeClr val="phClr"/>
        </a:solidFill>
        <a:gradFill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/>
        </a:gradFill>
        <a:gradFill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/>
        </a:gradFill>
      </a:bgFillStyleLst>
    </a:fmtScheme>
  </a:themeElements>
  <a:objectDefaults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0</Words>
  <Application>Р7-Офис/7.2.2.36</Application>
  <DocSecurity>0</DocSecurity>
  <PresentationFormat>Widescreen</PresentationFormat>
  <Paragraphs>0</Paragraphs>
  <Slides>7</Slides>
  <Notes>7</Notes>
  <HiddenSlides>0</HiddenSlides>
  <MMClips>2</MMClips>
  <ScaleCrop>0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Theme 1</vt:lpstr>
      <vt:lpstr>Slide 1</vt:lpstr>
      <vt:lpstr>Slide 2</vt:lpstr>
      <vt:lpstr>Slide 3</vt:lpstr>
      <vt:lpstr>Slide 4</vt:lpstr>
      <vt:lpstr>Slide 5</vt:lpstr>
      <vt:lpstr>Slide 6</vt:lpstr>
      <vt:lpstr>Slide 7</vt:lpstr>
    </vt:vector>
  </TitlesOfParts>
  <Manager/>
  <Company/>
  <LinksUpToDate>0</LinksUpToDate>
  <SharedDoc>0</SharedDoc>
  <HyperlinkBase/>
  <HyperlinksChanged>0</HyperlinksChanged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/>
  <dc:identifier/>
  <dc:language/>
  <cp:lastModifiedBy/>
  <cp:revision>6</cp:revision>
  <dcterms:created xsi:type="dcterms:W3CDTF">2012-12-03T06:56:55Z</dcterms:created>
  <dcterms:modified xsi:type="dcterms:W3CDTF">2023-10-02T06:40:52Z</dcterms:modified>
  <cp:category/>
  <cp:contentStatus/>
  <cp:version/>
</cp:coreProperties>
</file>