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916832"/>
            <a:ext cx="8229600" cy="28083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Сердца  России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8500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мин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232248" cy="300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9552" y="479715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Джалиль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484784"/>
            <a:ext cx="2151222" cy="307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59832" y="4797152"/>
            <a:ext cx="3001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Абдрашитов Шамиль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484784"/>
            <a:ext cx="248361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201784" y="4797152"/>
            <a:ext cx="2942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Родимцев Александр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1353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4806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1353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1352" y="0"/>
            <a:ext cx="5832648" cy="1143000"/>
          </a:xfrm>
        </p:spPr>
        <p:txBody>
          <a:bodyPr/>
          <a:lstStyle/>
          <a:p>
            <a:r>
              <a:rPr lang="ru-RU" dirty="0" smtClean="0"/>
              <a:t>План письма: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79912" y="948690"/>
            <a:ext cx="511256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Сначала пишем обращение. К примеру: «Дорогой солдат или Здравствуй, дорогой солдат». 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Далее от кого, то есть: «пишет Вам Кристина».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Расскажите о своей жизни, учебе, работе, увлечениях.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Представьте военное время и его трудности. Напишите слова благодарности солдату за его мужественный труд.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Напишите добрые пожелания, попрощайтесь. К примеру: « Всего доброго, солдат! Из Оренбурга, Лицей №7.»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88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Сердца  России</vt:lpstr>
      <vt:lpstr>Слайд 3</vt:lpstr>
      <vt:lpstr>Слайд 4</vt:lpstr>
      <vt:lpstr>Слайд 5</vt:lpstr>
      <vt:lpstr>План письма: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Юсупова Мадина</dc:creator>
  <cp:lastModifiedBy>1</cp:lastModifiedBy>
  <cp:revision>11</cp:revision>
  <dcterms:created xsi:type="dcterms:W3CDTF">2023-09-30T18:02:15Z</dcterms:created>
  <dcterms:modified xsi:type="dcterms:W3CDTF">2023-10-01T12:12:29Z</dcterms:modified>
</cp:coreProperties>
</file>