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4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9" r:id="rId1"/>
    <p:sldMasterId id="2147483813" r:id="rId2"/>
    <p:sldMasterId id="2147483825" r:id="rId3"/>
    <p:sldMasterId id="2147483837" r:id="rId4"/>
    <p:sldMasterId id="2147485066" r:id="rId5"/>
  </p:sldMasterIdLst>
  <p:notesMasterIdLst>
    <p:notesMasterId r:id="rId78"/>
  </p:notesMasterIdLst>
  <p:sldIdLst>
    <p:sldId id="305" r:id="rId6"/>
    <p:sldId id="259" r:id="rId7"/>
    <p:sldId id="257" r:id="rId8"/>
    <p:sldId id="260" r:id="rId9"/>
    <p:sldId id="355" r:id="rId10"/>
    <p:sldId id="395" r:id="rId11"/>
    <p:sldId id="356" r:id="rId12"/>
    <p:sldId id="342" r:id="rId13"/>
    <p:sldId id="357" r:id="rId14"/>
    <p:sldId id="263" r:id="rId15"/>
    <p:sldId id="358" r:id="rId16"/>
    <p:sldId id="267" r:id="rId17"/>
    <p:sldId id="268" r:id="rId18"/>
    <p:sldId id="362" r:id="rId19"/>
    <p:sldId id="396" r:id="rId20"/>
    <p:sldId id="375" r:id="rId21"/>
    <p:sldId id="341" r:id="rId22"/>
    <p:sldId id="369" r:id="rId23"/>
    <p:sldId id="397" r:id="rId24"/>
    <p:sldId id="378" r:id="rId25"/>
    <p:sldId id="376" r:id="rId26"/>
    <p:sldId id="379" r:id="rId27"/>
    <p:sldId id="380" r:id="rId28"/>
    <p:sldId id="310" r:id="rId29"/>
    <p:sldId id="381" r:id="rId30"/>
    <p:sldId id="398" r:id="rId31"/>
    <p:sldId id="383" r:id="rId32"/>
    <p:sldId id="399" r:id="rId33"/>
    <p:sldId id="385" r:id="rId34"/>
    <p:sldId id="386" r:id="rId35"/>
    <p:sldId id="387" r:id="rId36"/>
    <p:sldId id="394" r:id="rId37"/>
    <p:sldId id="389" r:id="rId38"/>
    <p:sldId id="390" r:id="rId39"/>
    <p:sldId id="392" r:id="rId40"/>
    <p:sldId id="393" r:id="rId41"/>
    <p:sldId id="311" r:id="rId42"/>
    <p:sldId id="312" r:id="rId43"/>
    <p:sldId id="372" r:id="rId44"/>
    <p:sldId id="373" r:id="rId45"/>
    <p:sldId id="403" r:id="rId46"/>
    <p:sldId id="404" r:id="rId47"/>
    <p:sldId id="400" r:id="rId48"/>
    <p:sldId id="367" r:id="rId49"/>
    <p:sldId id="456" r:id="rId50"/>
    <p:sldId id="402" r:id="rId51"/>
    <p:sldId id="406" r:id="rId52"/>
    <p:sldId id="365" r:id="rId53"/>
    <p:sldId id="407" r:id="rId54"/>
    <p:sldId id="408" r:id="rId55"/>
    <p:sldId id="409" r:id="rId56"/>
    <p:sldId id="410" r:id="rId57"/>
    <p:sldId id="413" r:id="rId58"/>
    <p:sldId id="411" r:id="rId59"/>
    <p:sldId id="412" r:id="rId60"/>
    <p:sldId id="432" r:id="rId61"/>
    <p:sldId id="433" r:id="rId62"/>
    <p:sldId id="436" r:id="rId63"/>
    <p:sldId id="437" r:id="rId64"/>
    <p:sldId id="450" r:id="rId65"/>
    <p:sldId id="451" r:id="rId66"/>
    <p:sldId id="435" r:id="rId67"/>
    <p:sldId id="457" r:id="rId68"/>
    <p:sldId id="458" r:id="rId69"/>
    <p:sldId id="443" r:id="rId70"/>
    <p:sldId id="444" r:id="rId71"/>
    <p:sldId id="445" r:id="rId72"/>
    <p:sldId id="442" r:id="rId73"/>
    <p:sldId id="459" r:id="rId74"/>
    <p:sldId id="446" r:id="rId75"/>
    <p:sldId id="460" r:id="rId76"/>
    <p:sldId id="461" r:id="rId7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921A89"/>
    <a:srgbClr val="000000"/>
    <a:srgbClr val="F5CBF2"/>
    <a:srgbClr val="ED9DE7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64" autoAdjust="0"/>
    <p:restoredTop sz="82322" autoAdjust="0"/>
  </p:normalViewPr>
  <p:slideViewPr>
    <p:cSldViewPr>
      <p:cViewPr varScale="1">
        <p:scale>
          <a:sx n="81" d="100"/>
          <a:sy n="81" d="100"/>
        </p:scale>
        <p:origin x="1666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32" d="100"/>
          <a:sy n="32" d="100"/>
        </p:scale>
        <p:origin x="-1554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76" Type="http://schemas.openxmlformats.org/officeDocument/2006/relationships/slide" Target="slides/slide71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slide" Target="slides/slide61.xml"/><Relationship Id="rId74" Type="http://schemas.openxmlformats.org/officeDocument/2006/relationships/slide" Target="slides/slide69.xml"/><Relationship Id="rId79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6.xml"/><Relationship Id="rId82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slide" Target="slides/slide68.xml"/><Relationship Id="rId78" Type="http://schemas.openxmlformats.org/officeDocument/2006/relationships/notesMaster" Target="notesMasters/notesMaster1.xml"/><Relationship Id="rId8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77" Type="http://schemas.openxmlformats.org/officeDocument/2006/relationships/slide" Target="slides/slide72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80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87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FC82037B-42C7-472A-A57F-F55E5F9FE9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82060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9AF7A8D-EE85-4FC4-A71F-B89A45AFFFD5}" type="slidenum">
              <a:rPr lang="ru-RU" smtClean="0"/>
              <a:pPr eaLnBrk="1" hangingPunct="1"/>
              <a:t>1</a:t>
            </a:fld>
            <a:endParaRPr lang="ru-RU"/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0835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083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1B330F0-D56C-46AC-88D7-80108FB16F50}" type="slidenum">
              <a:rPr lang="ru-RU" smtClean="0"/>
              <a:pPr eaLnBrk="1" hangingPunct="1"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899366591"/>
      </p:ext>
    </p:extLst>
  </p:cSld>
  <p:clrMapOvr>
    <a:masterClrMapping/>
  </p:clrMapOvr>
  <p:transition spd="slow"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962472121"/>
      </p:ext>
    </p:extLst>
  </p:cSld>
  <p:clrMapOvr>
    <a:masterClrMapping/>
  </p:clrMapOvr>
  <p:transition spd="slow"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079877233"/>
      </p:ext>
    </p:extLst>
  </p:cSld>
  <p:clrMapOvr>
    <a:masterClrMapping/>
  </p:clrMapOvr>
  <p:transition spd="slow">
    <p:circl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762000" y="533400"/>
            <a:ext cx="76962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62000" y="1905000"/>
            <a:ext cx="3771900" cy="19431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86300" y="1905000"/>
            <a:ext cx="3771900" cy="19431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762000" y="4000500"/>
            <a:ext cx="3771900" cy="19431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86300" y="4000500"/>
            <a:ext cx="3771900" cy="19431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762000" y="6391275"/>
            <a:ext cx="20574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352800" y="6403975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858000" y="6400800"/>
            <a:ext cx="16002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054633-38D9-4B98-A175-854C99B6AC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26216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533400"/>
            <a:ext cx="76962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62000" y="1905000"/>
            <a:ext cx="3771900" cy="40386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86300" y="1905000"/>
            <a:ext cx="3771900" cy="19431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86300" y="4000500"/>
            <a:ext cx="3771900" cy="19431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762000" y="6391275"/>
            <a:ext cx="20574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352800" y="6403975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858000" y="6400800"/>
            <a:ext cx="16002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5FB07F-5554-4BC2-8D04-821257F205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19043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ru-RU" sz="2400"/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10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endParaRPr lang="ru-RU" sz="2400"/>
              </a:p>
            </p:txBody>
          </p:sp>
          <p:sp>
            <p:nvSpPr>
              <p:cNvPr id="11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endParaRPr lang="ru-RU" sz="2400"/>
              </a:p>
            </p:txBody>
          </p:sp>
          <p:sp>
            <p:nvSpPr>
              <p:cNvPr id="12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endParaRPr lang="ru-RU" sz="2400"/>
              </a:p>
            </p:txBody>
          </p:sp>
          <p:sp>
            <p:nvSpPr>
              <p:cNvPr id="9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46443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46444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42FA13-1F9B-482D-8306-969E907A25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74963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7BD0C8-2893-4382-B6B5-60B3404E45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29685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1A3522-2A74-4879-AA35-11D99384FA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2409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38319C-0CF6-4B73-94EA-E78F48D753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34090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9AB847-4668-4198-8E2B-37F23EF695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52178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089E74-7A1B-40C9-B11D-5BA7E8B4B2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5911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562089594"/>
      </p:ext>
    </p:extLst>
  </p:cSld>
  <p:clrMapOvr>
    <a:masterClrMapping/>
  </p:clrMapOvr>
  <p:transition spd="slow">
    <p:circl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499568-14D1-4DBF-9685-36CA1E7D68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48442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BEB561-7344-4427-AD33-88B5748B79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02796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602E27-AA0F-45F7-9A74-4926C4FCCC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856244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03E629-B84F-4D25-8895-59CCEA469F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951974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D3EE7B-9CAA-440B-A204-0979BB7FE8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368388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762000" y="533400"/>
            <a:ext cx="76962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62000" y="1905000"/>
            <a:ext cx="3771900" cy="19431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86300" y="1905000"/>
            <a:ext cx="3771900" cy="19431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762000" y="4000500"/>
            <a:ext cx="3771900" cy="19431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86300" y="4000500"/>
            <a:ext cx="3771900" cy="19431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762000" y="6391275"/>
            <a:ext cx="2057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352800" y="6403975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858000" y="6400800"/>
            <a:ext cx="1600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2BE286-34FA-480E-9A38-B9BE1A1FAF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528616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533400"/>
            <a:ext cx="76962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62000" y="1905000"/>
            <a:ext cx="3771900" cy="40386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86300" y="1905000"/>
            <a:ext cx="3771900" cy="19431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86300" y="4000500"/>
            <a:ext cx="3771900" cy="19431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762000" y="6391275"/>
            <a:ext cx="2057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352800" y="6403975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858000" y="6400800"/>
            <a:ext cx="1600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EBD4CC-3D0F-4615-9AEB-31C9B15ACB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168366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/>
          <p:cNvSpPr>
            <a:spLocks noChangeArrowheads="1"/>
          </p:cNvSpPr>
          <p:nvPr/>
        </p:nvSpPr>
        <p:spPr bwMode="auto">
          <a:xfrm>
            <a:off x="228600" y="381000"/>
            <a:ext cx="8686800" cy="5638800"/>
          </a:xfrm>
          <a:prstGeom prst="roundRect">
            <a:avLst>
              <a:gd name="adj" fmla="val 7912"/>
            </a:avLst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ru-RU" sz="2400"/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white">
          <a:xfrm>
            <a:off x="327025" y="488950"/>
            <a:ext cx="8435975" cy="4768850"/>
          </a:xfrm>
          <a:prstGeom prst="roundRect">
            <a:avLst>
              <a:gd name="adj" fmla="val 731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ru-RU" sz="2400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blackWhite">
          <a:xfrm>
            <a:off x="1371600" y="3338513"/>
            <a:ext cx="6400800" cy="22860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080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6077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85800" y="857250"/>
            <a:ext cx="7772400" cy="2266950"/>
          </a:xfrm>
        </p:spPr>
        <p:txBody>
          <a:bodyPr anchor="ctr" anchorCtr="1"/>
          <a:lstStyle>
            <a:lvl1pPr algn="ctr">
              <a:defRPr sz="4100" i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60774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3567113"/>
            <a:ext cx="5410200" cy="19050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33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2800" y="6391275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391275"/>
            <a:ext cx="1600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CAD144-6EF8-472E-AB62-482165FEB4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409506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B7D104-C391-4527-B7DB-1A79BAEE69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944652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96100F-9287-403C-A449-597DEF45C0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26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347817215"/>
      </p:ext>
    </p:extLst>
  </p:cSld>
  <p:clrMapOvr>
    <a:masterClrMapping/>
  </p:clrMapOvr>
  <p:transition spd="slow">
    <p:circl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62000" y="1905000"/>
            <a:ext cx="37719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86300" y="1905000"/>
            <a:ext cx="37719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C53656-C853-4182-85D7-F51F264BE6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71185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169966-EDAA-4D33-93D8-E299CF8621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730717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E3DA8E-466A-43BA-AF87-20D14EC70D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210601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B977BD-00FC-4F98-8457-AAD4B9EDFD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688170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2FE3D7-7CF4-4E41-BCF6-F316E086F5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262930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A9EDD8-027D-47E0-86C3-6DD804F691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959094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182B65-64BC-42F9-96D0-149ACA7035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99312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34150" y="533400"/>
            <a:ext cx="1924050" cy="5410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62000" y="533400"/>
            <a:ext cx="5619750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84DBA3-B41F-455B-93F6-0F519CFE8A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78273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762000" y="533400"/>
            <a:ext cx="76962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62000" y="1905000"/>
            <a:ext cx="3771900" cy="19431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86300" y="1905000"/>
            <a:ext cx="3771900" cy="19431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762000" y="4000500"/>
            <a:ext cx="3771900" cy="19431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86300" y="4000500"/>
            <a:ext cx="3771900" cy="19431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1E9A6D-A5CC-4925-AF5D-2AAA08F43E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504388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533400"/>
            <a:ext cx="76962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62000" y="1905000"/>
            <a:ext cx="3771900" cy="40386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86300" y="1905000"/>
            <a:ext cx="3771900" cy="19431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86300" y="4000500"/>
            <a:ext cx="3771900" cy="19431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2F1BC9-C8E4-4AA7-BABF-5C75036669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0106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028475584"/>
      </p:ext>
    </p:extLst>
  </p:cSld>
  <p:clrMapOvr>
    <a:masterClrMapping/>
  </p:clrMapOvr>
  <p:transition spd="slow">
    <p:circl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107950"/>
            <a:ext cx="9101138" cy="6489700"/>
            <a:chOff x="0" y="68"/>
            <a:chExt cx="5733" cy="4088"/>
          </a:xfrm>
        </p:grpSpPr>
        <p:sp>
          <p:nvSpPr>
            <p:cNvPr id="5" name="Line 3"/>
            <p:cNvSpPr>
              <a:spLocks noChangeShapeType="1"/>
            </p:cNvSpPr>
            <p:nvPr/>
          </p:nvSpPr>
          <p:spPr bwMode="hidden">
            <a:xfrm rot="-5400000">
              <a:off x="195" y="39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" name="Line 4"/>
            <p:cNvSpPr>
              <a:spLocks noChangeShapeType="1"/>
            </p:cNvSpPr>
            <p:nvPr/>
          </p:nvSpPr>
          <p:spPr bwMode="hidden">
            <a:xfrm rot="-5400000">
              <a:off x="195" y="89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" name="Line 5"/>
            <p:cNvSpPr>
              <a:spLocks noChangeShapeType="1"/>
            </p:cNvSpPr>
            <p:nvPr/>
          </p:nvSpPr>
          <p:spPr bwMode="hidden">
            <a:xfrm rot="-5400000">
              <a:off x="195" y="141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" name="Line 6"/>
            <p:cNvSpPr>
              <a:spLocks noChangeShapeType="1"/>
            </p:cNvSpPr>
            <p:nvPr/>
          </p:nvSpPr>
          <p:spPr bwMode="hidden">
            <a:xfrm rot="-5400000">
              <a:off x="195" y="191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" name="Line 7"/>
            <p:cNvSpPr>
              <a:spLocks noChangeShapeType="1"/>
            </p:cNvSpPr>
            <p:nvPr/>
          </p:nvSpPr>
          <p:spPr bwMode="hidden">
            <a:xfrm rot="-5400000">
              <a:off x="195" y="243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" name="Line 8"/>
            <p:cNvSpPr>
              <a:spLocks noChangeShapeType="1"/>
            </p:cNvSpPr>
            <p:nvPr/>
          </p:nvSpPr>
          <p:spPr bwMode="hidden">
            <a:xfrm rot="-5400000">
              <a:off x="195" y="293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" name="Line 9"/>
            <p:cNvSpPr>
              <a:spLocks noChangeShapeType="1"/>
            </p:cNvSpPr>
            <p:nvPr/>
          </p:nvSpPr>
          <p:spPr bwMode="hidden">
            <a:xfrm rot="-5400000">
              <a:off x="195" y="346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" name="Line 10"/>
            <p:cNvSpPr>
              <a:spLocks noChangeShapeType="1"/>
            </p:cNvSpPr>
            <p:nvPr/>
          </p:nvSpPr>
          <p:spPr bwMode="hidden">
            <a:xfrm rot="-5400000">
              <a:off x="195" y="3961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" name="Line 11"/>
            <p:cNvSpPr>
              <a:spLocks noChangeShapeType="1"/>
            </p:cNvSpPr>
            <p:nvPr/>
          </p:nvSpPr>
          <p:spPr bwMode="hidden">
            <a:xfrm>
              <a:off x="483" y="144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" name="Line 12"/>
            <p:cNvSpPr>
              <a:spLocks noChangeShapeType="1"/>
            </p:cNvSpPr>
            <p:nvPr/>
          </p:nvSpPr>
          <p:spPr bwMode="hidden">
            <a:xfrm>
              <a:off x="984" y="144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Line 13"/>
            <p:cNvSpPr>
              <a:spLocks noChangeShapeType="1"/>
            </p:cNvSpPr>
            <p:nvPr/>
          </p:nvSpPr>
          <p:spPr bwMode="hidden">
            <a:xfrm>
              <a:off x="984" y="64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" name="Line 14"/>
            <p:cNvSpPr>
              <a:spLocks noChangeShapeType="1"/>
            </p:cNvSpPr>
            <p:nvPr/>
          </p:nvSpPr>
          <p:spPr bwMode="hidden">
            <a:xfrm>
              <a:off x="483" y="64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" name="Line 15"/>
            <p:cNvSpPr>
              <a:spLocks noChangeShapeType="1"/>
            </p:cNvSpPr>
            <p:nvPr/>
          </p:nvSpPr>
          <p:spPr bwMode="hidden">
            <a:xfrm rot="-5400000">
              <a:off x="734" y="39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" name="Line 16"/>
            <p:cNvSpPr>
              <a:spLocks noChangeShapeType="1"/>
            </p:cNvSpPr>
            <p:nvPr/>
          </p:nvSpPr>
          <p:spPr bwMode="hidden">
            <a:xfrm rot="-5400000">
              <a:off x="1263" y="39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" name="Line 17"/>
            <p:cNvSpPr>
              <a:spLocks noChangeShapeType="1"/>
            </p:cNvSpPr>
            <p:nvPr/>
          </p:nvSpPr>
          <p:spPr bwMode="hidden">
            <a:xfrm rot="-5400000">
              <a:off x="1263" y="89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" name="Line 18"/>
            <p:cNvSpPr>
              <a:spLocks noChangeShapeType="1"/>
            </p:cNvSpPr>
            <p:nvPr/>
          </p:nvSpPr>
          <p:spPr bwMode="hidden">
            <a:xfrm rot="-5400000">
              <a:off x="734" y="89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Line 19"/>
            <p:cNvSpPr>
              <a:spLocks noChangeShapeType="1"/>
            </p:cNvSpPr>
            <p:nvPr/>
          </p:nvSpPr>
          <p:spPr bwMode="hidden">
            <a:xfrm>
              <a:off x="483" y="116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" name="Line 20"/>
            <p:cNvSpPr>
              <a:spLocks noChangeShapeType="1"/>
            </p:cNvSpPr>
            <p:nvPr/>
          </p:nvSpPr>
          <p:spPr bwMode="hidden">
            <a:xfrm>
              <a:off x="984" y="116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" name="Line 21"/>
            <p:cNvSpPr>
              <a:spLocks noChangeShapeType="1"/>
            </p:cNvSpPr>
            <p:nvPr/>
          </p:nvSpPr>
          <p:spPr bwMode="hidden">
            <a:xfrm>
              <a:off x="984" y="166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" name="Line 22"/>
            <p:cNvSpPr>
              <a:spLocks noChangeShapeType="1"/>
            </p:cNvSpPr>
            <p:nvPr/>
          </p:nvSpPr>
          <p:spPr bwMode="hidden">
            <a:xfrm>
              <a:off x="483" y="166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" name="Line 23"/>
            <p:cNvSpPr>
              <a:spLocks noChangeShapeType="1"/>
            </p:cNvSpPr>
            <p:nvPr/>
          </p:nvSpPr>
          <p:spPr bwMode="hidden">
            <a:xfrm rot="-5400000">
              <a:off x="734" y="141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" name="Line 24"/>
            <p:cNvSpPr>
              <a:spLocks noChangeShapeType="1"/>
            </p:cNvSpPr>
            <p:nvPr/>
          </p:nvSpPr>
          <p:spPr bwMode="hidden">
            <a:xfrm rot="-5400000">
              <a:off x="1263" y="141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" name="Line 25"/>
            <p:cNvSpPr>
              <a:spLocks noChangeShapeType="1"/>
            </p:cNvSpPr>
            <p:nvPr/>
          </p:nvSpPr>
          <p:spPr bwMode="hidden">
            <a:xfrm rot="-5400000">
              <a:off x="1263" y="191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" name="Line 26"/>
            <p:cNvSpPr>
              <a:spLocks noChangeShapeType="1"/>
            </p:cNvSpPr>
            <p:nvPr/>
          </p:nvSpPr>
          <p:spPr bwMode="hidden">
            <a:xfrm rot="-5400000">
              <a:off x="734" y="191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9" name="Line 27"/>
            <p:cNvSpPr>
              <a:spLocks noChangeShapeType="1"/>
            </p:cNvSpPr>
            <p:nvPr/>
          </p:nvSpPr>
          <p:spPr bwMode="hidden">
            <a:xfrm>
              <a:off x="483" y="218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" name="Line 28"/>
            <p:cNvSpPr>
              <a:spLocks noChangeShapeType="1"/>
            </p:cNvSpPr>
            <p:nvPr/>
          </p:nvSpPr>
          <p:spPr bwMode="hidden">
            <a:xfrm>
              <a:off x="984" y="218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" name="Line 29"/>
            <p:cNvSpPr>
              <a:spLocks noChangeShapeType="1"/>
            </p:cNvSpPr>
            <p:nvPr/>
          </p:nvSpPr>
          <p:spPr bwMode="hidden">
            <a:xfrm>
              <a:off x="984" y="268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" name="Line 30"/>
            <p:cNvSpPr>
              <a:spLocks noChangeShapeType="1"/>
            </p:cNvSpPr>
            <p:nvPr/>
          </p:nvSpPr>
          <p:spPr bwMode="hidden">
            <a:xfrm>
              <a:off x="483" y="268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Line 31"/>
            <p:cNvSpPr>
              <a:spLocks noChangeShapeType="1"/>
            </p:cNvSpPr>
            <p:nvPr/>
          </p:nvSpPr>
          <p:spPr bwMode="hidden">
            <a:xfrm rot="-5400000">
              <a:off x="734" y="243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" name="Line 32"/>
            <p:cNvSpPr>
              <a:spLocks noChangeShapeType="1"/>
            </p:cNvSpPr>
            <p:nvPr/>
          </p:nvSpPr>
          <p:spPr bwMode="hidden">
            <a:xfrm rot="-5400000">
              <a:off x="1263" y="243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" name="Line 33"/>
            <p:cNvSpPr>
              <a:spLocks noChangeShapeType="1"/>
            </p:cNvSpPr>
            <p:nvPr/>
          </p:nvSpPr>
          <p:spPr bwMode="hidden">
            <a:xfrm rot="-5400000">
              <a:off x="1263" y="293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" name="Line 34"/>
            <p:cNvSpPr>
              <a:spLocks noChangeShapeType="1"/>
            </p:cNvSpPr>
            <p:nvPr/>
          </p:nvSpPr>
          <p:spPr bwMode="hidden">
            <a:xfrm rot="-5400000">
              <a:off x="734" y="293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7" name="Line 35"/>
            <p:cNvSpPr>
              <a:spLocks noChangeShapeType="1"/>
            </p:cNvSpPr>
            <p:nvPr/>
          </p:nvSpPr>
          <p:spPr bwMode="hidden">
            <a:xfrm>
              <a:off x="483" y="320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8" name="Line 36"/>
            <p:cNvSpPr>
              <a:spLocks noChangeShapeType="1"/>
            </p:cNvSpPr>
            <p:nvPr/>
          </p:nvSpPr>
          <p:spPr bwMode="hidden">
            <a:xfrm>
              <a:off x="984" y="320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9" name="Line 37"/>
            <p:cNvSpPr>
              <a:spLocks noChangeShapeType="1"/>
            </p:cNvSpPr>
            <p:nvPr/>
          </p:nvSpPr>
          <p:spPr bwMode="hidden">
            <a:xfrm>
              <a:off x="984" y="371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0" name="Line 38"/>
            <p:cNvSpPr>
              <a:spLocks noChangeShapeType="1"/>
            </p:cNvSpPr>
            <p:nvPr/>
          </p:nvSpPr>
          <p:spPr bwMode="hidden">
            <a:xfrm>
              <a:off x="483" y="371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" name="Line 39"/>
            <p:cNvSpPr>
              <a:spLocks noChangeShapeType="1"/>
            </p:cNvSpPr>
            <p:nvPr/>
          </p:nvSpPr>
          <p:spPr bwMode="hidden">
            <a:xfrm rot="-5400000">
              <a:off x="734" y="346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2" name="Line 40"/>
            <p:cNvSpPr>
              <a:spLocks noChangeShapeType="1"/>
            </p:cNvSpPr>
            <p:nvPr/>
          </p:nvSpPr>
          <p:spPr bwMode="hidden">
            <a:xfrm rot="-5400000">
              <a:off x="1263" y="346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3" name="Line 41"/>
            <p:cNvSpPr>
              <a:spLocks noChangeShapeType="1"/>
            </p:cNvSpPr>
            <p:nvPr/>
          </p:nvSpPr>
          <p:spPr bwMode="hidden">
            <a:xfrm rot="-5400000">
              <a:off x="1263" y="3961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4" name="Line 42"/>
            <p:cNvSpPr>
              <a:spLocks noChangeShapeType="1"/>
            </p:cNvSpPr>
            <p:nvPr/>
          </p:nvSpPr>
          <p:spPr bwMode="hidden">
            <a:xfrm rot="-5400000">
              <a:off x="734" y="3961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" name="Line 43"/>
            <p:cNvSpPr>
              <a:spLocks noChangeShapeType="1"/>
            </p:cNvSpPr>
            <p:nvPr/>
          </p:nvSpPr>
          <p:spPr bwMode="hidden">
            <a:xfrm>
              <a:off x="1551" y="144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6" name="Line 44"/>
            <p:cNvSpPr>
              <a:spLocks noChangeShapeType="1"/>
            </p:cNvSpPr>
            <p:nvPr/>
          </p:nvSpPr>
          <p:spPr bwMode="hidden">
            <a:xfrm>
              <a:off x="2052" y="144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" name="Line 45"/>
            <p:cNvSpPr>
              <a:spLocks noChangeShapeType="1"/>
            </p:cNvSpPr>
            <p:nvPr/>
          </p:nvSpPr>
          <p:spPr bwMode="hidden">
            <a:xfrm>
              <a:off x="2052" y="64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8" name="Line 46"/>
            <p:cNvSpPr>
              <a:spLocks noChangeShapeType="1"/>
            </p:cNvSpPr>
            <p:nvPr/>
          </p:nvSpPr>
          <p:spPr bwMode="hidden">
            <a:xfrm>
              <a:off x="1551" y="64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9" name="Line 47"/>
            <p:cNvSpPr>
              <a:spLocks noChangeShapeType="1"/>
            </p:cNvSpPr>
            <p:nvPr/>
          </p:nvSpPr>
          <p:spPr bwMode="hidden">
            <a:xfrm rot="-5400000">
              <a:off x="1802" y="39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0" name="Line 48"/>
            <p:cNvSpPr>
              <a:spLocks noChangeShapeType="1"/>
            </p:cNvSpPr>
            <p:nvPr/>
          </p:nvSpPr>
          <p:spPr bwMode="hidden">
            <a:xfrm rot="-5400000">
              <a:off x="2331" y="39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" name="Line 49"/>
            <p:cNvSpPr>
              <a:spLocks noChangeShapeType="1"/>
            </p:cNvSpPr>
            <p:nvPr/>
          </p:nvSpPr>
          <p:spPr bwMode="hidden">
            <a:xfrm rot="-5400000">
              <a:off x="2331" y="89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2" name="Line 50"/>
            <p:cNvSpPr>
              <a:spLocks noChangeShapeType="1"/>
            </p:cNvSpPr>
            <p:nvPr/>
          </p:nvSpPr>
          <p:spPr bwMode="hidden">
            <a:xfrm rot="-5400000">
              <a:off x="1802" y="89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3" name="Line 51"/>
            <p:cNvSpPr>
              <a:spLocks noChangeShapeType="1"/>
            </p:cNvSpPr>
            <p:nvPr/>
          </p:nvSpPr>
          <p:spPr bwMode="hidden">
            <a:xfrm>
              <a:off x="1551" y="116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4" name="Line 52"/>
            <p:cNvSpPr>
              <a:spLocks noChangeShapeType="1"/>
            </p:cNvSpPr>
            <p:nvPr/>
          </p:nvSpPr>
          <p:spPr bwMode="hidden">
            <a:xfrm>
              <a:off x="2052" y="116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5" name="Line 53"/>
            <p:cNvSpPr>
              <a:spLocks noChangeShapeType="1"/>
            </p:cNvSpPr>
            <p:nvPr/>
          </p:nvSpPr>
          <p:spPr bwMode="hidden">
            <a:xfrm>
              <a:off x="2052" y="166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" name="Line 54"/>
            <p:cNvSpPr>
              <a:spLocks noChangeShapeType="1"/>
            </p:cNvSpPr>
            <p:nvPr/>
          </p:nvSpPr>
          <p:spPr bwMode="hidden">
            <a:xfrm>
              <a:off x="1551" y="166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" name="Line 55"/>
            <p:cNvSpPr>
              <a:spLocks noChangeShapeType="1"/>
            </p:cNvSpPr>
            <p:nvPr/>
          </p:nvSpPr>
          <p:spPr bwMode="hidden">
            <a:xfrm rot="-5400000">
              <a:off x="1802" y="141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" name="Line 56"/>
            <p:cNvSpPr>
              <a:spLocks noChangeShapeType="1"/>
            </p:cNvSpPr>
            <p:nvPr/>
          </p:nvSpPr>
          <p:spPr bwMode="hidden">
            <a:xfrm rot="-5400000">
              <a:off x="2331" y="141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9" name="Line 57"/>
            <p:cNvSpPr>
              <a:spLocks noChangeShapeType="1"/>
            </p:cNvSpPr>
            <p:nvPr/>
          </p:nvSpPr>
          <p:spPr bwMode="hidden">
            <a:xfrm rot="-5400000">
              <a:off x="2331" y="191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0" name="Line 58"/>
            <p:cNvSpPr>
              <a:spLocks noChangeShapeType="1"/>
            </p:cNvSpPr>
            <p:nvPr/>
          </p:nvSpPr>
          <p:spPr bwMode="hidden">
            <a:xfrm rot="-5400000">
              <a:off x="1802" y="191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" name="Line 59"/>
            <p:cNvSpPr>
              <a:spLocks noChangeShapeType="1"/>
            </p:cNvSpPr>
            <p:nvPr/>
          </p:nvSpPr>
          <p:spPr bwMode="hidden">
            <a:xfrm>
              <a:off x="1551" y="218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" name="Line 60"/>
            <p:cNvSpPr>
              <a:spLocks noChangeShapeType="1"/>
            </p:cNvSpPr>
            <p:nvPr/>
          </p:nvSpPr>
          <p:spPr bwMode="hidden">
            <a:xfrm>
              <a:off x="2052" y="218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" name="Line 61"/>
            <p:cNvSpPr>
              <a:spLocks noChangeShapeType="1"/>
            </p:cNvSpPr>
            <p:nvPr/>
          </p:nvSpPr>
          <p:spPr bwMode="hidden">
            <a:xfrm>
              <a:off x="2052" y="268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4" name="Line 62"/>
            <p:cNvSpPr>
              <a:spLocks noChangeShapeType="1"/>
            </p:cNvSpPr>
            <p:nvPr/>
          </p:nvSpPr>
          <p:spPr bwMode="hidden">
            <a:xfrm>
              <a:off x="1551" y="268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5" name="Line 63"/>
            <p:cNvSpPr>
              <a:spLocks noChangeShapeType="1"/>
            </p:cNvSpPr>
            <p:nvPr/>
          </p:nvSpPr>
          <p:spPr bwMode="hidden">
            <a:xfrm rot="-5400000">
              <a:off x="1802" y="243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6" name="Line 64"/>
            <p:cNvSpPr>
              <a:spLocks noChangeShapeType="1"/>
            </p:cNvSpPr>
            <p:nvPr/>
          </p:nvSpPr>
          <p:spPr bwMode="hidden">
            <a:xfrm rot="-5400000">
              <a:off x="2331" y="243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7" name="Line 65"/>
            <p:cNvSpPr>
              <a:spLocks noChangeShapeType="1"/>
            </p:cNvSpPr>
            <p:nvPr/>
          </p:nvSpPr>
          <p:spPr bwMode="hidden">
            <a:xfrm rot="-5400000">
              <a:off x="2331" y="293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8" name="Line 66"/>
            <p:cNvSpPr>
              <a:spLocks noChangeShapeType="1"/>
            </p:cNvSpPr>
            <p:nvPr/>
          </p:nvSpPr>
          <p:spPr bwMode="hidden">
            <a:xfrm rot="-5400000">
              <a:off x="1802" y="293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" name="Line 67"/>
            <p:cNvSpPr>
              <a:spLocks noChangeShapeType="1"/>
            </p:cNvSpPr>
            <p:nvPr/>
          </p:nvSpPr>
          <p:spPr bwMode="hidden">
            <a:xfrm>
              <a:off x="1551" y="320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" name="Line 68"/>
            <p:cNvSpPr>
              <a:spLocks noChangeShapeType="1"/>
            </p:cNvSpPr>
            <p:nvPr/>
          </p:nvSpPr>
          <p:spPr bwMode="hidden">
            <a:xfrm>
              <a:off x="2052" y="320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" name="Line 69"/>
            <p:cNvSpPr>
              <a:spLocks noChangeShapeType="1"/>
            </p:cNvSpPr>
            <p:nvPr/>
          </p:nvSpPr>
          <p:spPr bwMode="hidden">
            <a:xfrm>
              <a:off x="2052" y="371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" name="Line 70"/>
            <p:cNvSpPr>
              <a:spLocks noChangeShapeType="1"/>
            </p:cNvSpPr>
            <p:nvPr/>
          </p:nvSpPr>
          <p:spPr bwMode="hidden">
            <a:xfrm>
              <a:off x="1551" y="371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" name="Line 71"/>
            <p:cNvSpPr>
              <a:spLocks noChangeShapeType="1"/>
            </p:cNvSpPr>
            <p:nvPr/>
          </p:nvSpPr>
          <p:spPr bwMode="hidden">
            <a:xfrm rot="-5400000">
              <a:off x="1802" y="346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4" name="Line 72"/>
            <p:cNvSpPr>
              <a:spLocks noChangeShapeType="1"/>
            </p:cNvSpPr>
            <p:nvPr/>
          </p:nvSpPr>
          <p:spPr bwMode="hidden">
            <a:xfrm rot="-5400000">
              <a:off x="2331" y="346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5" name="Line 73"/>
            <p:cNvSpPr>
              <a:spLocks noChangeShapeType="1"/>
            </p:cNvSpPr>
            <p:nvPr/>
          </p:nvSpPr>
          <p:spPr bwMode="hidden">
            <a:xfrm rot="-5400000">
              <a:off x="2331" y="3961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Line 74"/>
            <p:cNvSpPr>
              <a:spLocks noChangeShapeType="1"/>
            </p:cNvSpPr>
            <p:nvPr/>
          </p:nvSpPr>
          <p:spPr bwMode="hidden">
            <a:xfrm rot="-5400000">
              <a:off x="1802" y="3961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7" name="Line 75"/>
            <p:cNvSpPr>
              <a:spLocks noChangeShapeType="1"/>
            </p:cNvSpPr>
            <p:nvPr/>
          </p:nvSpPr>
          <p:spPr bwMode="hidden">
            <a:xfrm>
              <a:off x="2619" y="144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" name="Line 76"/>
            <p:cNvSpPr>
              <a:spLocks noChangeShapeType="1"/>
            </p:cNvSpPr>
            <p:nvPr/>
          </p:nvSpPr>
          <p:spPr bwMode="hidden">
            <a:xfrm>
              <a:off x="3120" y="144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" name="Line 77"/>
            <p:cNvSpPr>
              <a:spLocks noChangeShapeType="1"/>
            </p:cNvSpPr>
            <p:nvPr/>
          </p:nvSpPr>
          <p:spPr bwMode="hidden">
            <a:xfrm>
              <a:off x="3120" y="64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Line 78"/>
            <p:cNvSpPr>
              <a:spLocks noChangeShapeType="1"/>
            </p:cNvSpPr>
            <p:nvPr/>
          </p:nvSpPr>
          <p:spPr bwMode="hidden">
            <a:xfrm>
              <a:off x="2619" y="64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1" name="Line 79"/>
            <p:cNvSpPr>
              <a:spLocks noChangeShapeType="1"/>
            </p:cNvSpPr>
            <p:nvPr/>
          </p:nvSpPr>
          <p:spPr bwMode="hidden">
            <a:xfrm rot="-5400000">
              <a:off x="2870" y="39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" name="Line 80"/>
            <p:cNvSpPr>
              <a:spLocks noChangeShapeType="1"/>
            </p:cNvSpPr>
            <p:nvPr/>
          </p:nvSpPr>
          <p:spPr bwMode="hidden">
            <a:xfrm rot="-5400000">
              <a:off x="3399" y="39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" name="Line 81"/>
            <p:cNvSpPr>
              <a:spLocks noChangeShapeType="1"/>
            </p:cNvSpPr>
            <p:nvPr/>
          </p:nvSpPr>
          <p:spPr bwMode="hidden">
            <a:xfrm rot="-5400000">
              <a:off x="3399" y="89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4" name="Line 82"/>
            <p:cNvSpPr>
              <a:spLocks noChangeShapeType="1"/>
            </p:cNvSpPr>
            <p:nvPr/>
          </p:nvSpPr>
          <p:spPr bwMode="hidden">
            <a:xfrm rot="-5400000">
              <a:off x="2870" y="89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5" name="Line 83"/>
            <p:cNvSpPr>
              <a:spLocks noChangeShapeType="1"/>
            </p:cNvSpPr>
            <p:nvPr/>
          </p:nvSpPr>
          <p:spPr bwMode="hidden">
            <a:xfrm>
              <a:off x="2619" y="116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6" name="Line 84"/>
            <p:cNvSpPr>
              <a:spLocks noChangeShapeType="1"/>
            </p:cNvSpPr>
            <p:nvPr/>
          </p:nvSpPr>
          <p:spPr bwMode="hidden">
            <a:xfrm>
              <a:off x="3120" y="116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7" name="Line 85"/>
            <p:cNvSpPr>
              <a:spLocks noChangeShapeType="1"/>
            </p:cNvSpPr>
            <p:nvPr/>
          </p:nvSpPr>
          <p:spPr bwMode="hidden">
            <a:xfrm>
              <a:off x="3120" y="166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8" name="Line 86"/>
            <p:cNvSpPr>
              <a:spLocks noChangeShapeType="1"/>
            </p:cNvSpPr>
            <p:nvPr/>
          </p:nvSpPr>
          <p:spPr bwMode="hidden">
            <a:xfrm>
              <a:off x="2619" y="166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9" name="Line 87"/>
            <p:cNvSpPr>
              <a:spLocks noChangeShapeType="1"/>
            </p:cNvSpPr>
            <p:nvPr/>
          </p:nvSpPr>
          <p:spPr bwMode="hidden">
            <a:xfrm rot="-5400000">
              <a:off x="2870" y="141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0" name="Line 88"/>
            <p:cNvSpPr>
              <a:spLocks noChangeShapeType="1"/>
            </p:cNvSpPr>
            <p:nvPr/>
          </p:nvSpPr>
          <p:spPr bwMode="hidden">
            <a:xfrm rot="-5400000">
              <a:off x="3399" y="141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1" name="Line 89"/>
            <p:cNvSpPr>
              <a:spLocks noChangeShapeType="1"/>
            </p:cNvSpPr>
            <p:nvPr/>
          </p:nvSpPr>
          <p:spPr bwMode="hidden">
            <a:xfrm rot="-5400000">
              <a:off x="3399" y="191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" name="Line 90"/>
            <p:cNvSpPr>
              <a:spLocks noChangeShapeType="1"/>
            </p:cNvSpPr>
            <p:nvPr/>
          </p:nvSpPr>
          <p:spPr bwMode="hidden">
            <a:xfrm rot="-5400000">
              <a:off x="2870" y="191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3" name="Line 91"/>
            <p:cNvSpPr>
              <a:spLocks noChangeShapeType="1"/>
            </p:cNvSpPr>
            <p:nvPr/>
          </p:nvSpPr>
          <p:spPr bwMode="hidden">
            <a:xfrm>
              <a:off x="2619" y="218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" name="Line 92"/>
            <p:cNvSpPr>
              <a:spLocks noChangeShapeType="1"/>
            </p:cNvSpPr>
            <p:nvPr/>
          </p:nvSpPr>
          <p:spPr bwMode="hidden">
            <a:xfrm>
              <a:off x="3120" y="218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" name="Line 93"/>
            <p:cNvSpPr>
              <a:spLocks noChangeShapeType="1"/>
            </p:cNvSpPr>
            <p:nvPr/>
          </p:nvSpPr>
          <p:spPr bwMode="hidden">
            <a:xfrm>
              <a:off x="3120" y="268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6" name="Line 94"/>
            <p:cNvSpPr>
              <a:spLocks noChangeShapeType="1"/>
            </p:cNvSpPr>
            <p:nvPr/>
          </p:nvSpPr>
          <p:spPr bwMode="hidden">
            <a:xfrm>
              <a:off x="2619" y="268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7" name="Line 95"/>
            <p:cNvSpPr>
              <a:spLocks noChangeShapeType="1"/>
            </p:cNvSpPr>
            <p:nvPr/>
          </p:nvSpPr>
          <p:spPr bwMode="hidden">
            <a:xfrm rot="-5400000">
              <a:off x="2870" y="243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8" name="Line 96"/>
            <p:cNvSpPr>
              <a:spLocks noChangeShapeType="1"/>
            </p:cNvSpPr>
            <p:nvPr/>
          </p:nvSpPr>
          <p:spPr bwMode="hidden">
            <a:xfrm rot="-5400000">
              <a:off x="3399" y="243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9" name="Line 97"/>
            <p:cNvSpPr>
              <a:spLocks noChangeShapeType="1"/>
            </p:cNvSpPr>
            <p:nvPr/>
          </p:nvSpPr>
          <p:spPr bwMode="hidden">
            <a:xfrm rot="-5400000">
              <a:off x="3399" y="293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0" name="Line 98"/>
            <p:cNvSpPr>
              <a:spLocks noChangeShapeType="1"/>
            </p:cNvSpPr>
            <p:nvPr/>
          </p:nvSpPr>
          <p:spPr bwMode="hidden">
            <a:xfrm rot="-5400000">
              <a:off x="2870" y="293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1" name="Line 99"/>
            <p:cNvSpPr>
              <a:spLocks noChangeShapeType="1"/>
            </p:cNvSpPr>
            <p:nvPr/>
          </p:nvSpPr>
          <p:spPr bwMode="hidden">
            <a:xfrm>
              <a:off x="2619" y="320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" name="Line 100"/>
            <p:cNvSpPr>
              <a:spLocks noChangeShapeType="1"/>
            </p:cNvSpPr>
            <p:nvPr/>
          </p:nvSpPr>
          <p:spPr bwMode="hidden">
            <a:xfrm>
              <a:off x="3120" y="320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" name="Line 101"/>
            <p:cNvSpPr>
              <a:spLocks noChangeShapeType="1"/>
            </p:cNvSpPr>
            <p:nvPr/>
          </p:nvSpPr>
          <p:spPr bwMode="hidden">
            <a:xfrm>
              <a:off x="3120" y="371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" name="Line 102"/>
            <p:cNvSpPr>
              <a:spLocks noChangeShapeType="1"/>
            </p:cNvSpPr>
            <p:nvPr/>
          </p:nvSpPr>
          <p:spPr bwMode="hidden">
            <a:xfrm>
              <a:off x="2619" y="371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" name="Line 103"/>
            <p:cNvSpPr>
              <a:spLocks noChangeShapeType="1"/>
            </p:cNvSpPr>
            <p:nvPr/>
          </p:nvSpPr>
          <p:spPr bwMode="hidden">
            <a:xfrm rot="-5400000">
              <a:off x="2870" y="346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" name="Line 104"/>
            <p:cNvSpPr>
              <a:spLocks noChangeShapeType="1"/>
            </p:cNvSpPr>
            <p:nvPr/>
          </p:nvSpPr>
          <p:spPr bwMode="hidden">
            <a:xfrm rot="-5400000">
              <a:off x="3399" y="346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7" name="Line 105"/>
            <p:cNvSpPr>
              <a:spLocks noChangeShapeType="1"/>
            </p:cNvSpPr>
            <p:nvPr/>
          </p:nvSpPr>
          <p:spPr bwMode="hidden">
            <a:xfrm rot="-5400000">
              <a:off x="3399" y="3961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8" name="Line 106"/>
            <p:cNvSpPr>
              <a:spLocks noChangeShapeType="1"/>
            </p:cNvSpPr>
            <p:nvPr/>
          </p:nvSpPr>
          <p:spPr bwMode="hidden">
            <a:xfrm rot="-5400000">
              <a:off x="2870" y="3961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9" name="Line 107"/>
            <p:cNvSpPr>
              <a:spLocks noChangeShapeType="1"/>
            </p:cNvSpPr>
            <p:nvPr/>
          </p:nvSpPr>
          <p:spPr bwMode="hidden">
            <a:xfrm>
              <a:off x="3687" y="144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0" name="Line 108"/>
            <p:cNvSpPr>
              <a:spLocks noChangeShapeType="1"/>
            </p:cNvSpPr>
            <p:nvPr/>
          </p:nvSpPr>
          <p:spPr bwMode="hidden">
            <a:xfrm>
              <a:off x="4188" y="144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1" name="Line 109"/>
            <p:cNvSpPr>
              <a:spLocks noChangeShapeType="1"/>
            </p:cNvSpPr>
            <p:nvPr/>
          </p:nvSpPr>
          <p:spPr bwMode="hidden">
            <a:xfrm>
              <a:off x="4188" y="64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" name="Line 110"/>
            <p:cNvSpPr>
              <a:spLocks noChangeShapeType="1"/>
            </p:cNvSpPr>
            <p:nvPr/>
          </p:nvSpPr>
          <p:spPr bwMode="hidden">
            <a:xfrm>
              <a:off x="3687" y="64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" name="Line 111"/>
            <p:cNvSpPr>
              <a:spLocks noChangeShapeType="1"/>
            </p:cNvSpPr>
            <p:nvPr/>
          </p:nvSpPr>
          <p:spPr bwMode="hidden">
            <a:xfrm rot="-5400000">
              <a:off x="3938" y="39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4" name="Line 112"/>
            <p:cNvSpPr>
              <a:spLocks noChangeShapeType="1"/>
            </p:cNvSpPr>
            <p:nvPr/>
          </p:nvSpPr>
          <p:spPr bwMode="hidden">
            <a:xfrm rot="-5400000">
              <a:off x="4467" y="39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5" name="Line 113"/>
            <p:cNvSpPr>
              <a:spLocks noChangeShapeType="1"/>
            </p:cNvSpPr>
            <p:nvPr/>
          </p:nvSpPr>
          <p:spPr bwMode="hidden">
            <a:xfrm rot="-5400000">
              <a:off x="4467" y="89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6" name="Line 114"/>
            <p:cNvSpPr>
              <a:spLocks noChangeShapeType="1"/>
            </p:cNvSpPr>
            <p:nvPr/>
          </p:nvSpPr>
          <p:spPr bwMode="hidden">
            <a:xfrm rot="-5400000">
              <a:off x="3938" y="89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7" name="Line 115"/>
            <p:cNvSpPr>
              <a:spLocks noChangeShapeType="1"/>
            </p:cNvSpPr>
            <p:nvPr/>
          </p:nvSpPr>
          <p:spPr bwMode="hidden">
            <a:xfrm>
              <a:off x="3687" y="116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8" name="Line 116"/>
            <p:cNvSpPr>
              <a:spLocks noChangeShapeType="1"/>
            </p:cNvSpPr>
            <p:nvPr/>
          </p:nvSpPr>
          <p:spPr bwMode="hidden">
            <a:xfrm>
              <a:off x="4188" y="116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9" name="Line 117"/>
            <p:cNvSpPr>
              <a:spLocks noChangeShapeType="1"/>
            </p:cNvSpPr>
            <p:nvPr/>
          </p:nvSpPr>
          <p:spPr bwMode="hidden">
            <a:xfrm>
              <a:off x="4188" y="166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0" name="Line 118"/>
            <p:cNvSpPr>
              <a:spLocks noChangeShapeType="1"/>
            </p:cNvSpPr>
            <p:nvPr/>
          </p:nvSpPr>
          <p:spPr bwMode="hidden">
            <a:xfrm>
              <a:off x="3687" y="166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1" name="Line 119"/>
            <p:cNvSpPr>
              <a:spLocks noChangeShapeType="1"/>
            </p:cNvSpPr>
            <p:nvPr/>
          </p:nvSpPr>
          <p:spPr bwMode="hidden">
            <a:xfrm rot="-5400000">
              <a:off x="3938" y="141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Line 120"/>
            <p:cNvSpPr>
              <a:spLocks noChangeShapeType="1"/>
            </p:cNvSpPr>
            <p:nvPr/>
          </p:nvSpPr>
          <p:spPr bwMode="hidden">
            <a:xfrm rot="-5400000">
              <a:off x="4467" y="141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Line 121"/>
            <p:cNvSpPr>
              <a:spLocks noChangeShapeType="1"/>
            </p:cNvSpPr>
            <p:nvPr/>
          </p:nvSpPr>
          <p:spPr bwMode="hidden">
            <a:xfrm rot="-5400000">
              <a:off x="4467" y="191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" name="Line 122"/>
            <p:cNvSpPr>
              <a:spLocks noChangeShapeType="1"/>
            </p:cNvSpPr>
            <p:nvPr/>
          </p:nvSpPr>
          <p:spPr bwMode="hidden">
            <a:xfrm rot="-5400000">
              <a:off x="3938" y="191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" name="Line 123"/>
            <p:cNvSpPr>
              <a:spLocks noChangeShapeType="1"/>
            </p:cNvSpPr>
            <p:nvPr/>
          </p:nvSpPr>
          <p:spPr bwMode="hidden">
            <a:xfrm>
              <a:off x="3687" y="218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6" name="Line 124"/>
            <p:cNvSpPr>
              <a:spLocks noChangeShapeType="1"/>
            </p:cNvSpPr>
            <p:nvPr/>
          </p:nvSpPr>
          <p:spPr bwMode="hidden">
            <a:xfrm>
              <a:off x="4188" y="218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7" name="Line 125"/>
            <p:cNvSpPr>
              <a:spLocks noChangeShapeType="1"/>
            </p:cNvSpPr>
            <p:nvPr/>
          </p:nvSpPr>
          <p:spPr bwMode="hidden">
            <a:xfrm>
              <a:off x="4188" y="268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8" name="Line 126"/>
            <p:cNvSpPr>
              <a:spLocks noChangeShapeType="1"/>
            </p:cNvSpPr>
            <p:nvPr/>
          </p:nvSpPr>
          <p:spPr bwMode="hidden">
            <a:xfrm>
              <a:off x="3687" y="268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9" name="Line 127"/>
            <p:cNvSpPr>
              <a:spLocks noChangeShapeType="1"/>
            </p:cNvSpPr>
            <p:nvPr/>
          </p:nvSpPr>
          <p:spPr bwMode="hidden">
            <a:xfrm rot="-5400000">
              <a:off x="3938" y="243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0" name="Line 128"/>
            <p:cNvSpPr>
              <a:spLocks noChangeShapeType="1"/>
            </p:cNvSpPr>
            <p:nvPr/>
          </p:nvSpPr>
          <p:spPr bwMode="hidden">
            <a:xfrm rot="-5400000">
              <a:off x="4467" y="243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1" name="Line 129"/>
            <p:cNvSpPr>
              <a:spLocks noChangeShapeType="1"/>
            </p:cNvSpPr>
            <p:nvPr/>
          </p:nvSpPr>
          <p:spPr bwMode="hidden">
            <a:xfrm rot="-5400000">
              <a:off x="4467" y="293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2" name="Line 130"/>
            <p:cNvSpPr>
              <a:spLocks noChangeShapeType="1"/>
            </p:cNvSpPr>
            <p:nvPr/>
          </p:nvSpPr>
          <p:spPr bwMode="hidden">
            <a:xfrm rot="-5400000">
              <a:off x="3938" y="293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3" name="Line 131"/>
            <p:cNvSpPr>
              <a:spLocks noChangeShapeType="1"/>
            </p:cNvSpPr>
            <p:nvPr/>
          </p:nvSpPr>
          <p:spPr bwMode="hidden">
            <a:xfrm>
              <a:off x="3687" y="320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4" name="Line 132"/>
            <p:cNvSpPr>
              <a:spLocks noChangeShapeType="1"/>
            </p:cNvSpPr>
            <p:nvPr/>
          </p:nvSpPr>
          <p:spPr bwMode="hidden">
            <a:xfrm>
              <a:off x="4188" y="320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5" name="Line 133"/>
            <p:cNvSpPr>
              <a:spLocks noChangeShapeType="1"/>
            </p:cNvSpPr>
            <p:nvPr/>
          </p:nvSpPr>
          <p:spPr bwMode="hidden">
            <a:xfrm>
              <a:off x="4188" y="371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6" name="Line 134"/>
            <p:cNvSpPr>
              <a:spLocks noChangeShapeType="1"/>
            </p:cNvSpPr>
            <p:nvPr/>
          </p:nvSpPr>
          <p:spPr bwMode="hidden">
            <a:xfrm>
              <a:off x="3687" y="371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7" name="Line 135"/>
            <p:cNvSpPr>
              <a:spLocks noChangeShapeType="1"/>
            </p:cNvSpPr>
            <p:nvPr/>
          </p:nvSpPr>
          <p:spPr bwMode="hidden">
            <a:xfrm rot="-5400000">
              <a:off x="3938" y="346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8" name="Line 136"/>
            <p:cNvSpPr>
              <a:spLocks noChangeShapeType="1"/>
            </p:cNvSpPr>
            <p:nvPr/>
          </p:nvSpPr>
          <p:spPr bwMode="hidden">
            <a:xfrm rot="-5400000">
              <a:off x="4467" y="346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9" name="Line 137"/>
            <p:cNvSpPr>
              <a:spLocks noChangeShapeType="1"/>
            </p:cNvSpPr>
            <p:nvPr/>
          </p:nvSpPr>
          <p:spPr bwMode="hidden">
            <a:xfrm rot="-5400000">
              <a:off x="4467" y="3961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0" name="Line 138"/>
            <p:cNvSpPr>
              <a:spLocks noChangeShapeType="1"/>
            </p:cNvSpPr>
            <p:nvPr/>
          </p:nvSpPr>
          <p:spPr bwMode="hidden">
            <a:xfrm rot="-5400000">
              <a:off x="3938" y="3961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1" name="Line 139"/>
            <p:cNvSpPr>
              <a:spLocks noChangeShapeType="1"/>
            </p:cNvSpPr>
            <p:nvPr/>
          </p:nvSpPr>
          <p:spPr bwMode="hidden">
            <a:xfrm>
              <a:off x="4755" y="144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2" name="Line 140"/>
            <p:cNvSpPr>
              <a:spLocks noChangeShapeType="1"/>
            </p:cNvSpPr>
            <p:nvPr/>
          </p:nvSpPr>
          <p:spPr bwMode="hidden">
            <a:xfrm>
              <a:off x="5256" y="144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3" name="Line 141"/>
            <p:cNvSpPr>
              <a:spLocks noChangeShapeType="1"/>
            </p:cNvSpPr>
            <p:nvPr/>
          </p:nvSpPr>
          <p:spPr bwMode="hidden">
            <a:xfrm>
              <a:off x="5256" y="64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4" name="Line 142"/>
            <p:cNvSpPr>
              <a:spLocks noChangeShapeType="1"/>
            </p:cNvSpPr>
            <p:nvPr/>
          </p:nvSpPr>
          <p:spPr bwMode="hidden">
            <a:xfrm>
              <a:off x="4755" y="64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5" name="Line 143"/>
            <p:cNvSpPr>
              <a:spLocks noChangeShapeType="1"/>
            </p:cNvSpPr>
            <p:nvPr/>
          </p:nvSpPr>
          <p:spPr bwMode="hidden">
            <a:xfrm rot="-5400000">
              <a:off x="5006" y="39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6" name="Line 144"/>
            <p:cNvSpPr>
              <a:spLocks noChangeShapeType="1"/>
            </p:cNvSpPr>
            <p:nvPr/>
          </p:nvSpPr>
          <p:spPr bwMode="hidden">
            <a:xfrm rot="-5400000">
              <a:off x="5535" y="395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7" name="Line 145"/>
            <p:cNvSpPr>
              <a:spLocks noChangeShapeType="1"/>
            </p:cNvSpPr>
            <p:nvPr/>
          </p:nvSpPr>
          <p:spPr bwMode="hidden">
            <a:xfrm rot="-5400000">
              <a:off x="5535" y="89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8" name="Line 146"/>
            <p:cNvSpPr>
              <a:spLocks noChangeShapeType="1"/>
            </p:cNvSpPr>
            <p:nvPr/>
          </p:nvSpPr>
          <p:spPr bwMode="hidden">
            <a:xfrm rot="-5400000">
              <a:off x="5006" y="89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9" name="Line 147"/>
            <p:cNvSpPr>
              <a:spLocks noChangeShapeType="1"/>
            </p:cNvSpPr>
            <p:nvPr/>
          </p:nvSpPr>
          <p:spPr bwMode="hidden">
            <a:xfrm>
              <a:off x="4755" y="116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0" name="Line 148"/>
            <p:cNvSpPr>
              <a:spLocks noChangeShapeType="1"/>
            </p:cNvSpPr>
            <p:nvPr/>
          </p:nvSpPr>
          <p:spPr bwMode="hidden">
            <a:xfrm>
              <a:off x="5256" y="1166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1" name="Line 149"/>
            <p:cNvSpPr>
              <a:spLocks noChangeShapeType="1"/>
            </p:cNvSpPr>
            <p:nvPr/>
          </p:nvSpPr>
          <p:spPr bwMode="hidden">
            <a:xfrm>
              <a:off x="5256" y="166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2" name="Line 150"/>
            <p:cNvSpPr>
              <a:spLocks noChangeShapeType="1"/>
            </p:cNvSpPr>
            <p:nvPr/>
          </p:nvSpPr>
          <p:spPr bwMode="hidden">
            <a:xfrm>
              <a:off x="4755" y="166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3" name="Line 151"/>
            <p:cNvSpPr>
              <a:spLocks noChangeShapeType="1"/>
            </p:cNvSpPr>
            <p:nvPr/>
          </p:nvSpPr>
          <p:spPr bwMode="hidden">
            <a:xfrm rot="-5400000">
              <a:off x="5006" y="141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4" name="Line 152"/>
            <p:cNvSpPr>
              <a:spLocks noChangeShapeType="1"/>
            </p:cNvSpPr>
            <p:nvPr/>
          </p:nvSpPr>
          <p:spPr bwMode="hidden">
            <a:xfrm rot="-5400000">
              <a:off x="5535" y="141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5" name="Line 153"/>
            <p:cNvSpPr>
              <a:spLocks noChangeShapeType="1"/>
            </p:cNvSpPr>
            <p:nvPr/>
          </p:nvSpPr>
          <p:spPr bwMode="hidden">
            <a:xfrm rot="-5400000">
              <a:off x="5535" y="191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6" name="Line 154"/>
            <p:cNvSpPr>
              <a:spLocks noChangeShapeType="1"/>
            </p:cNvSpPr>
            <p:nvPr/>
          </p:nvSpPr>
          <p:spPr bwMode="hidden">
            <a:xfrm rot="-5400000">
              <a:off x="5006" y="191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7" name="Line 155"/>
            <p:cNvSpPr>
              <a:spLocks noChangeShapeType="1"/>
            </p:cNvSpPr>
            <p:nvPr/>
          </p:nvSpPr>
          <p:spPr bwMode="hidden">
            <a:xfrm>
              <a:off x="4755" y="218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8" name="Line 156"/>
            <p:cNvSpPr>
              <a:spLocks noChangeShapeType="1"/>
            </p:cNvSpPr>
            <p:nvPr/>
          </p:nvSpPr>
          <p:spPr bwMode="hidden">
            <a:xfrm>
              <a:off x="5256" y="218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9" name="Line 157"/>
            <p:cNvSpPr>
              <a:spLocks noChangeShapeType="1"/>
            </p:cNvSpPr>
            <p:nvPr/>
          </p:nvSpPr>
          <p:spPr bwMode="hidden">
            <a:xfrm>
              <a:off x="5256" y="268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0" name="Line 158"/>
            <p:cNvSpPr>
              <a:spLocks noChangeShapeType="1"/>
            </p:cNvSpPr>
            <p:nvPr/>
          </p:nvSpPr>
          <p:spPr bwMode="hidden">
            <a:xfrm>
              <a:off x="4755" y="268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1" name="Line 159"/>
            <p:cNvSpPr>
              <a:spLocks noChangeShapeType="1"/>
            </p:cNvSpPr>
            <p:nvPr/>
          </p:nvSpPr>
          <p:spPr bwMode="hidden">
            <a:xfrm rot="-5400000">
              <a:off x="5006" y="243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2" name="Line 160"/>
            <p:cNvSpPr>
              <a:spLocks noChangeShapeType="1"/>
            </p:cNvSpPr>
            <p:nvPr/>
          </p:nvSpPr>
          <p:spPr bwMode="hidden">
            <a:xfrm rot="-5400000">
              <a:off x="5535" y="2438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3" name="Line 161"/>
            <p:cNvSpPr>
              <a:spLocks noChangeShapeType="1"/>
            </p:cNvSpPr>
            <p:nvPr/>
          </p:nvSpPr>
          <p:spPr bwMode="hidden">
            <a:xfrm rot="-5400000">
              <a:off x="5535" y="293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" name="Line 162"/>
            <p:cNvSpPr>
              <a:spLocks noChangeShapeType="1"/>
            </p:cNvSpPr>
            <p:nvPr/>
          </p:nvSpPr>
          <p:spPr bwMode="hidden">
            <a:xfrm rot="-5400000">
              <a:off x="5006" y="293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5" name="Line 163"/>
            <p:cNvSpPr>
              <a:spLocks noChangeShapeType="1"/>
            </p:cNvSpPr>
            <p:nvPr/>
          </p:nvSpPr>
          <p:spPr bwMode="hidden">
            <a:xfrm>
              <a:off x="4755" y="320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6" name="Line 164"/>
            <p:cNvSpPr>
              <a:spLocks noChangeShapeType="1"/>
            </p:cNvSpPr>
            <p:nvPr/>
          </p:nvSpPr>
          <p:spPr bwMode="hidden">
            <a:xfrm>
              <a:off x="5256" y="3209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7" name="Line 165"/>
            <p:cNvSpPr>
              <a:spLocks noChangeShapeType="1"/>
            </p:cNvSpPr>
            <p:nvPr/>
          </p:nvSpPr>
          <p:spPr bwMode="hidden">
            <a:xfrm>
              <a:off x="5256" y="371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8" name="Line 166"/>
            <p:cNvSpPr>
              <a:spLocks noChangeShapeType="1"/>
            </p:cNvSpPr>
            <p:nvPr/>
          </p:nvSpPr>
          <p:spPr bwMode="hidden">
            <a:xfrm>
              <a:off x="4755" y="371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9" name="Line 167"/>
            <p:cNvSpPr>
              <a:spLocks noChangeShapeType="1"/>
            </p:cNvSpPr>
            <p:nvPr/>
          </p:nvSpPr>
          <p:spPr bwMode="hidden">
            <a:xfrm rot="-5400000">
              <a:off x="5006" y="346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0" name="Line 168"/>
            <p:cNvSpPr>
              <a:spLocks noChangeShapeType="1"/>
            </p:cNvSpPr>
            <p:nvPr/>
          </p:nvSpPr>
          <p:spPr bwMode="hidden">
            <a:xfrm rot="-5400000">
              <a:off x="5535" y="3460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1" name="Line 169"/>
            <p:cNvSpPr>
              <a:spLocks noChangeShapeType="1"/>
            </p:cNvSpPr>
            <p:nvPr/>
          </p:nvSpPr>
          <p:spPr bwMode="hidden">
            <a:xfrm rot="-5400000">
              <a:off x="5535" y="3961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2" name="Line 170"/>
            <p:cNvSpPr>
              <a:spLocks noChangeShapeType="1"/>
            </p:cNvSpPr>
            <p:nvPr/>
          </p:nvSpPr>
          <p:spPr bwMode="hidden">
            <a:xfrm rot="-5400000">
              <a:off x="5006" y="3961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3" name="Line 171"/>
            <p:cNvSpPr>
              <a:spLocks noChangeShapeType="1"/>
            </p:cNvSpPr>
            <p:nvPr/>
          </p:nvSpPr>
          <p:spPr bwMode="hidden">
            <a:xfrm rot="-5400000">
              <a:off x="198" y="-12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4" name="Line 172"/>
            <p:cNvSpPr>
              <a:spLocks noChangeShapeType="1"/>
            </p:cNvSpPr>
            <p:nvPr/>
          </p:nvSpPr>
          <p:spPr bwMode="hidden">
            <a:xfrm rot="-5400000">
              <a:off x="737" y="-12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5" name="Line 173"/>
            <p:cNvSpPr>
              <a:spLocks noChangeShapeType="1"/>
            </p:cNvSpPr>
            <p:nvPr/>
          </p:nvSpPr>
          <p:spPr bwMode="hidden">
            <a:xfrm rot="-5400000">
              <a:off x="1266" y="-12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6" name="Line 174"/>
            <p:cNvSpPr>
              <a:spLocks noChangeShapeType="1"/>
            </p:cNvSpPr>
            <p:nvPr/>
          </p:nvSpPr>
          <p:spPr bwMode="hidden">
            <a:xfrm rot="-5400000">
              <a:off x="1805" y="-12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7" name="Line 175"/>
            <p:cNvSpPr>
              <a:spLocks noChangeShapeType="1"/>
            </p:cNvSpPr>
            <p:nvPr/>
          </p:nvSpPr>
          <p:spPr bwMode="hidden">
            <a:xfrm rot="-5400000">
              <a:off x="2334" y="-12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8" name="Line 176"/>
            <p:cNvSpPr>
              <a:spLocks noChangeShapeType="1"/>
            </p:cNvSpPr>
            <p:nvPr/>
          </p:nvSpPr>
          <p:spPr bwMode="hidden">
            <a:xfrm rot="-5400000">
              <a:off x="2873" y="-12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9" name="Line 177"/>
            <p:cNvSpPr>
              <a:spLocks noChangeShapeType="1"/>
            </p:cNvSpPr>
            <p:nvPr/>
          </p:nvSpPr>
          <p:spPr bwMode="hidden">
            <a:xfrm rot="-5400000">
              <a:off x="3402" y="-12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0" name="Line 178"/>
            <p:cNvSpPr>
              <a:spLocks noChangeShapeType="1"/>
            </p:cNvSpPr>
            <p:nvPr/>
          </p:nvSpPr>
          <p:spPr bwMode="hidden">
            <a:xfrm rot="-5400000">
              <a:off x="3941" y="-12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1" name="Line 179"/>
            <p:cNvSpPr>
              <a:spLocks noChangeShapeType="1"/>
            </p:cNvSpPr>
            <p:nvPr/>
          </p:nvSpPr>
          <p:spPr bwMode="hidden">
            <a:xfrm rot="-5400000">
              <a:off x="4470" y="-12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2" name="Line 180"/>
            <p:cNvSpPr>
              <a:spLocks noChangeShapeType="1"/>
            </p:cNvSpPr>
            <p:nvPr/>
          </p:nvSpPr>
          <p:spPr bwMode="hidden">
            <a:xfrm rot="-5400000">
              <a:off x="5009" y="-12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3" name="Line 181"/>
            <p:cNvSpPr>
              <a:spLocks noChangeShapeType="1"/>
            </p:cNvSpPr>
            <p:nvPr/>
          </p:nvSpPr>
          <p:spPr bwMode="hidden">
            <a:xfrm rot="-5400000">
              <a:off x="5538" y="-127"/>
              <a:ext cx="0" cy="390"/>
            </a:xfrm>
            <a:prstGeom prst="line">
              <a:avLst/>
            </a:prstGeom>
            <a:noFill/>
            <a:ln w="28575">
              <a:pattFill prst="pct25">
                <a:fgClr>
                  <a:schemeClr val="bg2"/>
                </a:fgClr>
                <a:bgClr>
                  <a:schemeClr val="bg1"/>
                </a:bgClr>
              </a:patt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84" name="Group 182"/>
          <p:cNvGrpSpPr>
            <a:grpSpLocks/>
          </p:cNvGrpSpPr>
          <p:nvPr/>
        </p:nvGrpSpPr>
        <p:grpSpPr bwMode="auto">
          <a:xfrm>
            <a:off x="533400" y="1905000"/>
            <a:ext cx="8077200" cy="1676400"/>
            <a:chOff x="336" y="1200"/>
            <a:chExt cx="5088" cy="1056"/>
          </a:xfrm>
        </p:grpSpPr>
        <p:sp>
          <p:nvSpPr>
            <p:cNvPr id="185" name="Rectangle 183"/>
            <p:cNvSpPr>
              <a:spLocks noChangeArrowheads="1"/>
            </p:cNvSpPr>
            <p:nvPr/>
          </p:nvSpPr>
          <p:spPr bwMode="auto">
            <a:xfrm>
              <a:off x="2880" y="1200"/>
              <a:ext cx="2544" cy="52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6" name="Rectangle 184"/>
            <p:cNvSpPr>
              <a:spLocks noChangeArrowheads="1"/>
            </p:cNvSpPr>
            <p:nvPr/>
          </p:nvSpPr>
          <p:spPr bwMode="auto">
            <a:xfrm>
              <a:off x="2880" y="1728"/>
              <a:ext cx="2544" cy="528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7" name="Rectangle 185"/>
            <p:cNvSpPr>
              <a:spLocks noChangeArrowheads="1"/>
            </p:cNvSpPr>
            <p:nvPr/>
          </p:nvSpPr>
          <p:spPr bwMode="auto">
            <a:xfrm>
              <a:off x="336" y="1728"/>
              <a:ext cx="2544" cy="528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8" name="Rectangle 186"/>
            <p:cNvSpPr>
              <a:spLocks noChangeArrowheads="1"/>
            </p:cNvSpPr>
            <p:nvPr/>
          </p:nvSpPr>
          <p:spPr bwMode="auto">
            <a:xfrm>
              <a:off x="336" y="1200"/>
              <a:ext cx="2544" cy="52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9" name="Rectangle 187"/>
            <p:cNvSpPr>
              <a:spLocks noChangeArrowheads="1"/>
            </p:cNvSpPr>
            <p:nvPr/>
          </p:nvSpPr>
          <p:spPr bwMode="white">
            <a:xfrm>
              <a:off x="432" y="1296"/>
              <a:ext cx="4896" cy="8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90" name="Group 193"/>
          <p:cNvGrpSpPr>
            <a:grpSpLocks/>
          </p:cNvGrpSpPr>
          <p:nvPr/>
        </p:nvGrpSpPr>
        <p:grpSpPr bwMode="auto">
          <a:xfrm>
            <a:off x="304800" y="6783388"/>
            <a:ext cx="8458200" cy="74612"/>
            <a:chOff x="192" y="4273"/>
            <a:chExt cx="5328" cy="47"/>
          </a:xfrm>
        </p:grpSpPr>
        <p:sp>
          <p:nvSpPr>
            <p:cNvPr id="191" name="Rectangle 194"/>
            <p:cNvSpPr>
              <a:spLocks noChangeArrowheads="1"/>
            </p:cNvSpPr>
            <p:nvPr/>
          </p:nvSpPr>
          <p:spPr bwMode="ltGray">
            <a:xfrm>
              <a:off x="504" y="4273"/>
              <a:ext cx="312" cy="47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2" name="Rectangle 195"/>
            <p:cNvSpPr>
              <a:spLocks noChangeArrowheads="1"/>
            </p:cNvSpPr>
            <p:nvPr/>
          </p:nvSpPr>
          <p:spPr bwMode="ltGray">
            <a:xfrm>
              <a:off x="192" y="4273"/>
              <a:ext cx="312" cy="4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3" name="Rectangle 196"/>
            <p:cNvSpPr>
              <a:spLocks noChangeArrowheads="1"/>
            </p:cNvSpPr>
            <p:nvPr/>
          </p:nvSpPr>
          <p:spPr bwMode="ltGray">
            <a:xfrm>
              <a:off x="1176" y="4273"/>
              <a:ext cx="312" cy="4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4" name="Rectangle 197"/>
            <p:cNvSpPr>
              <a:spLocks noChangeArrowheads="1"/>
            </p:cNvSpPr>
            <p:nvPr/>
          </p:nvSpPr>
          <p:spPr bwMode="ltGray">
            <a:xfrm>
              <a:off x="864" y="4273"/>
              <a:ext cx="312" cy="4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5" name="Rectangle 198"/>
            <p:cNvSpPr>
              <a:spLocks noChangeArrowheads="1"/>
            </p:cNvSpPr>
            <p:nvPr/>
          </p:nvSpPr>
          <p:spPr bwMode="ltGray">
            <a:xfrm>
              <a:off x="1848" y="4273"/>
              <a:ext cx="312" cy="47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6" name="Rectangle 199"/>
            <p:cNvSpPr>
              <a:spLocks noChangeArrowheads="1"/>
            </p:cNvSpPr>
            <p:nvPr/>
          </p:nvSpPr>
          <p:spPr bwMode="ltGray">
            <a:xfrm>
              <a:off x="1536" y="4273"/>
              <a:ext cx="312" cy="4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7" name="Rectangle 200"/>
            <p:cNvSpPr>
              <a:spLocks noChangeArrowheads="1"/>
            </p:cNvSpPr>
            <p:nvPr/>
          </p:nvSpPr>
          <p:spPr bwMode="ltGray">
            <a:xfrm>
              <a:off x="2520" y="4273"/>
              <a:ext cx="312" cy="4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8" name="Rectangle 201"/>
            <p:cNvSpPr>
              <a:spLocks noChangeArrowheads="1"/>
            </p:cNvSpPr>
            <p:nvPr/>
          </p:nvSpPr>
          <p:spPr bwMode="ltGray">
            <a:xfrm>
              <a:off x="2208" y="4273"/>
              <a:ext cx="312" cy="4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9" name="Rectangle 202"/>
            <p:cNvSpPr>
              <a:spLocks noChangeArrowheads="1"/>
            </p:cNvSpPr>
            <p:nvPr/>
          </p:nvSpPr>
          <p:spPr bwMode="ltGray">
            <a:xfrm>
              <a:off x="3192" y="4273"/>
              <a:ext cx="312" cy="47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0" name="Rectangle 203"/>
            <p:cNvSpPr>
              <a:spLocks noChangeArrowheads="1"/>
            </p:cNvSpPr>
            <p:nvPr/>
          </p:nvSpPr>
          <p:spPr bwMode="ltGray">
            <a:xfrm>
              <a:off x="2880" y="4273"/>
              <a:ext cx="312" cy="4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1" name="Rectangle 204"/>
            <p:cNvSpPr>
              <a:spLocks noChangeArrowheads="1"/>
            </p:cNvSpPr>
            <p:nvPr/>
          </p:nvSpPr>
          <p:spPr bwMode="ltGray">
            <a:xfrm>
              <a:off x="3864" y="4273"/>
              <a:ext cx="312" cy="4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2" name="Rectangle 205"/>
            <p:cNvSpPr>
              <a:spLocks noChangeArrowheads="1"/>
            </p:cNvSpPr>
            <p:nvPr/>
          </p:nvSpPr>
          <p:spPr bwMode="ltGray">
            <a:xfrm>
              <a:off x="3552" y="4273"/>
              <a:ext cx="312" cy="4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3" name="Rectangle 206"/>
            <p:cNvSpPr>
              <a:spLocks noChangeArrowheads="1"/>
            </p:cNvSpPr>
            <p:nvPr/>
          </p:nvSpPr>
          <p:spPr bwMode="ltGray">
            <a:xfrm>
              <a:off x="4536" y="4273"/>
              <a:ext cx="312" cy="47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4" name="Rectangle 207"/>
            <p:cNvSpPr>
              <a:spLocks noChangeArrowheads="1"/>
            </p:cNvSpPr>
            <p:nvPr/>
          </p:nvSpPr>
          <p:spPr bwMode="ltGray">
            <a:xfrm>
              <a:off x="4224" y="4273"/>
              <a:ext cx="312" cy="4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5" name="Rectangle 208"/>
            <p:cNvSpPr>
              <a:spLocks noChangeArrowheads="1"/>
            </p:cNvSpPr>
            <p:nvPr/>
          </p:nvSpPr>
          <p:spPr bwMode="ltGray">
            <a:xfrm>
              <a:off x="5208" y="4273"/>
              <a:ext cx="312" cy="4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6" name="Rectangle 209"/>
            <p:cNvSpPr>
              <a:spLocks noChangeArrowheads="1"/>
            </p:cNvSpPr>
            <p:nvPr/>
          </p:nvSpPr>
          <p:spPr bwMode="ltGray">
            <a:xfrm>
              <a:off x="4896" y="4273"/>
              <a:ext cx="312" cy="4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207" name="Picture 210" descr="posbul1a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7063" y="3363913"/>
            <a:ext cx="293687" cy="29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3964" name="Rectangle 188"/>
          <p:cNvSpPr>
            <a:spLocks noGrp="1" noChangeArrowheads="1"/>
          </p:cNvSpPr>
          <p:nvPr>
            <p:ph type="ctrTitle"/>
          </p:nvPr>
        </p:nvSpPr>
        <p:spPr>
          <a:xfrm>
            <a:off x="685800" y="2057400"/>
            <a:ext cx="7772400" cy="13716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03965" name="Rectangle 189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08" name="Rectangle 19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9" name="Rectangle 19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0" name="Rectangle 19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CA9BBA-3ED4-4466-89F2-C6011EB37A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047897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FA104E-A02E-40B6-B9A5-FCD8A46156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976604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406C88-9817-4CE0-9508-8ABE492160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741841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86E47E-2B16-444B-A505-660B3A900D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415180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53BE2D-127E-4A17-A21F-860A1C69D2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861197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1B29EF-31E4-491D-8588-D3353AC198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13715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B71D52-3D36-43D7-802A-D1CF3B28DA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370503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15A663-5EB5-4C7E-9F5C-BA73E21FF2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361282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402E46-B2C1-49FE-B0A5-CBAF4E18E8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217048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98003C-A298-4DE3-902E-E237B11BAD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2116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803009981"/>
      </p:ext>
    </p:extLst>
  </p:cSld>
  <p:clrMapOvr>
    <a:masterClrMapping/>
  </p:clrMapOvr>
  <p:transition spd="slow">
    <p:circl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4B9FE8-9B9E-44C3-AA19-7ECFC4CD78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552683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762000" y="533400"/>
            <a:ext cx="76962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62000" y="1905000"/>
            <a:ext cx="3771900" cy="19431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86300" y="1905000"/>
            <a:ext cx="3771900" cy="19431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762000" y="4000500"/>
            <a:ext cx="3771900" cy="19431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86300" y="4000500"/>
            <a:ext cx="3771900" cy="19431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762000" y="6391275"/>
            <a:ext cx="2057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352800" y="6403975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858000" y="6400800"/>
            <a:ext cx="1600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858E64-E453-4D6F-BC35-E72CB17510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010531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533400"/>
            <a:ext cx="76962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62000" y="1905000"/>
            <a:ext cx="3771900" cy="40386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86300" y="1905000"/>
            <a:ext cx="3771900" cy="19431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86300" y="4000500"/>
            <a:ext cx="3771900" cy="19431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762000" y="6391275"/>
            <a:ext cx="2057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352800" y="6403975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858000" y="6400800"/>
            <a:ext cx="1600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002BE9-3872-4257-9AA7-F3951B73B3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400994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427477-50AB-417E-86B5-0EC41D5267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724453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6ECD8F-CC9D-450F-B336-6E02654809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395385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0A50A-ABF7-4EB9-8294-CDB53D404D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771322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B06A7A-BB4A-442E-A8B0-7189040004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357059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E7A2B-7826-41BE-B779-53DD66EA05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664357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2EB6AC-7414-4F4D-8CC1-464248303A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281776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212BF-FC24-48B8-990C-E03FE867CF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08263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808274106"/>
      </p:ext>
    </p:extLst>
  </p:cSld>
  <p:clrMapOvr>
    <a:masterClrMapping/>
  </p:clrMapOvr>
  <p:transition spd="slow">
    <p:circl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EC8EB6-F564-4AF1-9615-8A72921EB3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884909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C2E1E-7B8C-4C1E-97C0-D8235F1B0F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283047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5EA463-D58F-4F4B-9220-EF8C82240A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833937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CC28BB-381E-4765-A7E8-C30495CD7F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442660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762000" y="533400"/>
            <a:ext cx="76962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62000" y="1905000"/>
            <a:ext cx="3771900" cy="19431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86300" y="1905000"/>
            <a:ext cx="3771900" cy="19431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762000" y="4000500"/>
            <a:ext cx="3771900" cy="19431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86300" y="4000500"/>
            <a:ext cx="3771900" cy="19431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762000" y="6391275"/>
            <a:ext cx="2057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352800" y="6403975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858000" y="6400800"/>
            <a:ext cx="1600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A6E7F2-8A8F-47E0-BF08-64B256DD93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79403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4385959"/>
      </p:ext>
    </p:extLst>
  </p:cSld>
  <p:clrMapOvr>
    <a:masterClrMapping/>
  </p:clrMapOvr>
  <p:transition spd="slow"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635980167"/>
      </p:ext>
    </p:extLst>
  </p:cSld>
  <p:clrMapOvr>
    <a:masterClrMapping/>
  </p:clrMapOvr>
  <p:transition spd="slow"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740397306"/>
      </p:ext>
    </p:extLst>
  </p:cSld>
  <p:clrMapOvr>
    <a:masterClrMapping/>
  </p:clrMapOvr>
  <p:transition spd="slow"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12" Type="http://schemas.openxmlformats.org/officeDocument/2006/relationships/slideLayout" Target="../slideLayouts/slideLayout64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5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62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1029" name="Rectangle 3" descr="Narrow vertical"/>
            <p:cNvSpPr>
              <a:spLocks noChangeArrowheads="1"/>
            </p:cNvSpPr>
            <p:nvPr/>
          </p:nvSpPr>
          <p:spPr bwMode="auto">
            <a:xfrm>
              <a:off x="288" y="48"/>
              <a:ext cx="5184" cy="240"/>
            </a:xfrm>
            <a:prstGeom prst="rect">
              <a:avLst/>
            </a:prstGeom>
            <a:pattFill prst="narVert">
              <a:fgClr>
                <a:schemeClr val="folHlink"/>
              </a:fgClr>
              <a:bgClr>
                <a:schemeClr val="bg1"/>
              </a:bgClr>
            </a:patt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</a:pPr>
              <a:endParaRPr lang="ru-RU" sz="2400"/>
            </a:p>
          </p:txBody>
        </p:sp>
        <p:sp>
          <p:nvSpPr>
            <p:cNvPr id="1030" name="Rectangle 4" descr="Narrow horizontal"/>
            <p:cNvSpPr>
              <a:spLocks noChangeArrowheads="1"/>
            </p:cNvSpPr>
            <p:nvPr/>
          </p:nvSpPr>
          <p:spPr bwMode="auto">
            <a:xfrm>
              <a:off x="48" y="288"/>
              <a:ext cx="240" cy="3744"/>
            </a:xfrm>
            <a:prstGeom prst="rect">
              <a:avLst/>
            </a:prstGeom>
            <a:pattFill prst="narHorz">
              <a:fgClr>
                <a:schemeClr val="folHlink"/>
              </a:fgClr>
              <a:bgClr>
                <a:schemeClr val="bg1"/>
              </a:bgClr>
            </a:patt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</a:pPr>
              <a:endParaRPr lang="ru-RU" sz="2400"/>
            </a:p>
          </p:txBody>
        </p:sp>
        <p:sp>
          <p:nvSpPr>
            <p:cNvPr id="1031" name="Rectangle 5" descr="Narrow vertical"/>
            <p:cNvSpPr>
              <a:spLocks noChangeArrowheads="1"/>
            </p:cNvSpPr>
            <p:nvPr/>
          </p:nvSpPr>
          <p:spPr bwMode="auto">
            <a:xfrm>
              <a:off x="288" y="4032"/>
              <a:ext cx="5184" cy="240"/>
            </a:xfrm>
            <a:prstGeom prst="rect">
              <a:avLst/>
            </a:prstGeom>
            <a:pattFill prst="narVert">
              <a:fgClr>
                <a:schemeClr val="folHlink"/>
              </a:fgClr>
              <a:bgClr>
                <a:schemeClr val="bg1"/>
              </a:bgClr>
            </a:patt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</a:pPr>
              <a:endParaRPr lang="ru-RU" sz="2400"/>
            </a:p>
          </p:txBody>
        </p:sp>
        <p:sp>
          <p:nvSpPr>
            <p:cNvPr id="1032" name="Rectangle 6" descr="Narrow horizontal"/>
            <p:cNvSpPr>
              <a:spLocks noChangeArrowheads="1"/>
            </p:cNvSpPr>
            <p:nvPr/>
          </p:nvSpPr>
          <p:spPr bwMode="auto">
            <a:xfrm>
              <a:off x="5472" y="288"/>
              <a:ext cx="240" cy="3744"/>
            </a:xfrm>
            <a:prstGeom prst="rect">
              <a:avLst/>
            </a:prstGeom>
            <a:pattFill prst="narHorz">
              <a:fgClr>
                <a:schemeClr val="folHlink"/>
              </a:fgClr>
              <a:bgClr>
                <a:schemeClr val="bg1"/>
              </a:bgClr>
            </a:patt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</a:pPr>
              <a:endParaRPr lang="ru-RU" sz="2400"/>
            </a:p>
          </p:txBody>
        </p:sp>
        <p:sp>
          <p:nvSpPr>
            <p:cNvPr id="1033" name="Rectangle 7"/>
            <p:cNvSpPr>
              <a:spLocks noChangeArrowheads="1"/>
            </p:cNvSpPr>
            <p:nvPr/>
          </p:nvSpPr>
          <p:spPr bwMode="auto">
            <a:xfrm>
              <a:off x="288" y="288"/>
              <a:ext cx="5184" cy="3744"/>
            </a:xfrm>
            <a:prstGeom prst="rect">
              <a:avLst/>
            </a:prstGeom>
            <a:noFill/>
            <a:ln w="57150" cap="sq" cmpd="tri">
              <a:solidFill>
                <a:schemeClr val="bg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</a:pPr>
              <a:endParaRPr lang="ru-RU" sz="2400"/>
            </a:p>
          </p:txBody>
        </p:sp>
        <p:sp>
          <p:nvSpPr>
            <p:cNvPr id="1034" name="Rectangle 8"/>
            <p:cNvSpPr>
              <a:spLocks noChangeArrowheads="1"/>
            </p:cNvSpPr>
            <p:nvPr/>
          </p:nvSpPr>
          <p:spPr bwMode="auto">
            <a:xfrm>
              <a:off x="48" y="48"/>
              <a:ext cx="5664" cy="4224"/>
            </a:xfrm>
            <a:prstGeom prst="rect">
              <a:avLst/>
            </a:prstGeom>
            <a:noFill/>
            <a:ln w="12700" cap="sq">
              <a:solidFill>
                <a:schemeClr val="bg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</a:pPr>
              <a:endParaRPr lang="ru-RU" sz="2400"/>
            </a:p>
          </p:txBody>
        </p:sp>
        <p:grpSp>
          <p:nvGrpSpPr>
            <p:cNvPr id="1035" name="Group 9"/>
            <p:cNvGrpSpPr>
              <a:grpSpLocks/>
            </p:cNvGrpSpPr>
            <p:nvPr/>
          </p:nvGrpSpPr>
          <p:grpSpPr bwMode="auto">
            <a:xfrm>
              <a:off x="0" y="0"/>
              <a:ext cx="384" cy="384"/>
              <a:chOff x="0" y="0"/>
              <a:chExt cx="384" cy="384"/>
            </a:xfrm>
          </p:grpSpPr>
          <p:sp>
            <p:nvSpPr>
              <p:cNvPr id="1045" name="Rectangle 1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84" cy="384"/>
              </a:xfrm>
              <a:prstGeom prst="rect">
                <a:avLst/>
              </a:prstGeom>
              <a:solidFill>
                <a:schemeClr val="bg1"/>
              </a:solidFill>
              <a:ln w="57150" cap="sq" cmpd="tri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5067" name="Oval 11"/>
              <p:cNvSpPr>
                <a:spLocks noChangeArrowheads="1"/>
              </p:cNvSpPr>
              <p:nvPr/>
            </p:nvSpPr>
            <p:spPr bwMode="auto">
              <a:xfrm>
                <a:off x="101" y="101"/>
                <a:ext cx="182" cy="182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036" name="Group 12"/>
            <p:cNvGrpSpPr>
              <a:grpSpLocks/>
            </p:cNvGrpSpPr>
            <p:nvPr/>
          </p:nvGrpSpPr>
          <p:grpSpPr bwMode="auto">
            <a:xfrm>
              <a:off x="0" y="3935"/>
              <a:ext cx="384" cy="384"/>
              <a:chOff x="0" y="3935"/>
              <a:chExt cx="384" cy="384"/>
            </a:xfrm>
          </p:grpSpPr>
          <p:sp>
            <p:nvSpPr>
              <p:cNvPr id="1043" name="Rectangle 13"/>
              <p:cNvSpPr>
                <a:spLocks noChangeArrowheads="1"/>
              </p:cNvSpPr>
              <p:nvPr/>
            </p:nvSpPr>
            <p:spPr bwMode="auto">
              <a:xfrm>
                <a:off x="0" y="3935"/>
                <a:ext cx="384" cy="384"/>
              </a:xfrm>
              <a:prstGeom prst="rect">
                <a:avLst/>
              </a:prstGeom>
              <a:solidFill>
                <a:schemeClr val="bg1"/>
              </a:solidFill>
              <a:ln w="57150" cap="sq" cmpd="tri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5070" name="Oval 14"/>
              <p:cNvSpPr>
                <a:spLocks noChangeArrowheads="1"/>
              </p:cNvSpPr>
              <p:nvPr/>
            </p:nvSpPr>
            <p:spPr bwMode="auto">
              <a:xfrm>
                <a:off x="101" y="4036"/>
                <a:ext cx="182" cy="182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037" name="Group 15"/>
            <p:cNvGrpSpPr>
              <a:grpSpLocks/>
            </p:cNvGrpSpPr>
            <p:nvPr/>
          </p:nvGrpSpPr>
          <p:grpSpPr bwMode="auto">
            <a:xfrm>
              <a:off x="5375" y="3935"/>
              <a:ext cx="384" cy="384"/>
              <a:chOff x="5375" y="3935"/>
              <a:chExt cx="384" cy="384"/>
            </a:xfrm>
          </p:grpSpPr>
          <p:sp>
            <p:nvSpPr>
              <p:cNvPr id="1041" name="Rectangle 16"/>
              <p:cNvSpPr>
                <a:spLocks noChangeArrowheads="1"/>
              </p:cNvSpPr>
              <p:nvPr/>
            </p:nvSpPr>
            <p:spPr bwMode="auto">
              <a:xfrm>
                <a:off x="5375" y="3935"/>
                <a:ext cx="384" cy="384"/>
              </a:xfrm>
              <a:prstGeom prst="rect">
                <a:avLst/>
              </a:prstGeom>
              <a:solidFill>
                <a:schemeClr val="bg1"/>
              </a:solidFill>
              <a:ln w="57150" cap="sq" cmpd="tri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5073" name="Oval 17"/>
              <p:cNvSpPr>
                <a:spLocks noChangeArrowheads="1"/>
              </p:cNvSpPr>
              <p:nvPr/>
            </p:nvSpPr>
            <p:spPr bwMode="auto">
              <a:xfrm>
                <a:off x="5476" y="4036"/>
                <a:ext cx="182" cy="182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038" name="Group 18"/>
            <p:cNvGrpSpPr>
              <a:grpSpLocks/>
            </p:cNvGrpSpPr>
            <p:nvPr/>
          </p:nvGrpSpPr>
          <p:grpSpPr bwMode="auto">
            <a:xfrm>
              <a:off x="5375" y="0"/>
              <a:ext cx="384" cy="384"/>
              <a:chOff x="5375" y="0"/>
              <a:chExt cx="384" cy="384"/>
            </a:xfrm>
          </p:grpSpPr>
          <p:sp>
            <p:nvSpPr>
              <p:cNvPr id="1039" name="Rectangle 19"/>
              <p:cNvSpPr>
                <a:spLocks noChangeArrowheads="1"/>
              </p:cNvSpPr>
              <p:nvPr/>
            </p:nvSpPr>
            <p:spPr bwMode="auto">
              <a:xfrm>
                <a:off x="5375" y="0"/>
                <a:ext cx="384" cy="384"/>
              </a:xfrm>
              <a:prstGeom prst="rect">
                <a:avLst/>
              </a:prstGeom>
              <a:solidFill>
                <a:schemeClr val="bg1"/>
              </a:solidFill>
              <a:ln w="57150" cap="sq" cmpd="tri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5076" name="Oval 20"/>
              <p:cNvSpPr>
                <a:spLocks noChangeArrowheads="1"/>
              </p:cNvSpPr>
              <p:nvPr/>
            </p:nvSpPr>
            <p:spPr bwMode="auto">
              <a:xfrm>
                <a:off x="5476" y="101"/>
                <a:ext cx="182" cy="182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1027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8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10" r:id="rId1"/>
    <p:sldLayoutId id="2147485611" r:id="rId2"/>
    <p:sldLayoutId id="2147485612" r:id="rId3"/>
    <p:sldLayoutId id="2147485613" r:id="rId4"/>
    <p:sldLayoutId id="2147485614" r:id="rId5"/>
    <p:sldLayoutId id="2147485615" r:id="rId6"/>
    <p:sldLayoutId id="2147485616" r:id="rId7"/>
    <p:sldLayoutId id="2147485617" r:id="rId8"/>
    <p:sldLayoutId id="2147485618" r:id="rId9"/>
    <p:sldLayoutId id="2147485619" r:id="rId10"/>
    <p:sldLayoutId id="2147485620" r:id="rId11"/>
    <p:sldLayoutId id="2147485653" r:id="rId12"/>
    <p:sldLayoutId id="2147485654" r:id="rId13"/>
  </p:sldLayoutIdLst>
  <p:transition spd="slow">
    <p:circl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ctr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2057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ru-RU" sz="2400"/>
            </a:p>
          </p:txBody>
        </p:sp>
        <p:grpSp>
          <p:nvGrpSpPr>
            <p:cNvPr id="2058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2059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endParaRPr lang="ru-RU" sz="2400"/>
              </a:p>
            </p:txBody>
          </p:sp>
          <p:sp>
            <p:nvSpPr>
              <p:cNvPr id="2060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2051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2052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45417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0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5418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0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5419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000">
                <a:latin typeface="+mn-lt"/>
              </a:defRPr>
            </a:lvl1pPr>
          </a:lstStyle>
          <a:p>
            <a:pPr>
              <a:defRPr/>
            </a:pPr>
            <a:fld id="{0E2747DB-7B32-4D63-9356-E6C3CB6E7B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056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55" r:id="rId1"/>
    <p:sldLayoutId id="2147485621" r:id="rId2"/>
    <p:sldLayoutId id="2147485622" r:id="rId3"/>
    <p:sldLayoutId id="2147485623" r:id="rId4"/>
    <p:sldLayoutId id="2147485624" r:id="rId5"/>
    <p:sldLayoutId id="2147485625" r:id="rId6"/>
    <p:sldLayoutId id="2147485626" r:id="rId7"/>
    <p:sldLayoutId id="2147485627" r:id="rId8"/>
    <p:sldLayoutId id="2147485628" r:id="rId9"/>
    <p:sldLayoutId id="2147485629" r:id="rId10"/>
    <p:sldLayoutId id="2147485630" r:id="rId11"/>
    <p:sldLayoutId id="2147485656" r:id="rId12"/>
    <p:sldLayoutId id="2147485657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3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533400"/>
            <a:ext cx="7696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905000"/>
            <a:ext cx="769620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597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62000" y="6391275"/>
            <a:ext cx="205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97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403975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97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4008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400">
                <a:latin typeface="+mn-lt"/>
              </a:defRPr>
            </a:lvl1pPr>
          </a:lstStyle>
          <a:p>
            <a:pPr>
              <a:defRPr/>
            </a:pPr>
            <a:fld id="{7358A16C-46F1-4BE6-A424-05F7A9561E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3079" name="Group 7"/>
          <p:cNvGrpSpPr>
            <a:grpSpLocks/>
          </p:cNvGrpSpPr>
          <p:nvPr/>
        </p:nvGrpSpPr>
        <p:grpSpPr bwMode="auto">
          <a:xfrm>
            <a:off x="168275" y="228600"/>
            <a:ext cx="8823325" cy="6096000"/>
            <a:chOff x="106" y="144"/>
            <a:chExt cx="5558" cy="3840"/>
          </a:xfrm>
        </p:grpSpPr>
        <p:sp>
          <p:nvSpPr>
            <p:cNvPr id="3080" name="AutoShape 8"/>
            <p:cNvSpPr>
              <a:spLocks noChangeArrowheads="1"/>
            </p:cNvSpPr>
            <p:nvPr/>
          </p:nvSpPr>
          <p:spPr bwMode="auto">
            <a:xfrm>
              <a:off x="106" y="144"/>
              <a:ext cx="5558" cy="3840"/>
            </a:xfrm>
            <a:prstGeom prst="roundRect">
              <a:avLst>
                <a:gd name="adj" fmla="val 11046"/>
              </a:avLst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/>
              <a:endParaRPr lang="ru-RU" sz="2400"/>
            </a:p>
          </p:txBody>
        </p:sp>
        <p:sp>
          <p:nvSpPr>
            <p:cNvPr id="3081" name="Line 9"/>
            <p:cNvSpPr>
              <a:spLocks noChangeShapeType="1"/>
            </p:cNvSpPr>
            <p:nvPr/>
          </p:nvSpPr>
          <p:spPr bwMode="auto">
            <a:xfrm>
              <a:off x="480" y="1077"/>
              <a:ext cx="4848" cy="0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58" r:id="rId1"/>
    <p:sldLayoutId id="2147485631" r:id="rId2"/>
    <p:sldLayoutId id="2147485632" r:id="rId3"/>
    <p:sldLayoutId id="2147485633" r:id="rId4"/>
    <p:sldLayoutId id="2147485634" r:id="rId5"/>
    <p:sldLayoutId id="2147485635" r:id="rId6"/>
    <p:sldLayoutId id="2147485636" r:id="rId7"/>
    <p:sldLayoutId id="2147485637" r:id="rId8"/>
    <p:sldLayoutId id="2147485638" r:id="rId9"/>
    <p:sldLayoutId id="2147485639" r:id="rId10"/>
    <p:sldLayoutId id="2147485640" r:id="rId11"/>
    <p:sldLayoutId id="2147485641" r:id="rId12"/>
    <p:sldLayoutId id="2147485642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0000"/>
        <a:buFont typeface="Wingdings" pitchFamily="2" charset="2"/>
        <a:buChar char="l"/>
        <a:defRPr sz="31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50000"/>
        <a:buChar char="•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50000"/>
        <a:buChar char="•"/>
        <a:defRPr sz="22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50000"/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2027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27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27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400"/>
            </a:lvl1pPr>
          </a:lstStyle>
          <a:p>
            <a:pPr>
              <a:defRPr/>
            </a:pPr>
            <a:fld id="{671931F2-CE86-4184-BD89-6A43612974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4103" name="Group 7"/>
          <p:cNvGrpSpPr>
            <a:grpSpLocks/>
          </p:cNvGrpSpPr>
          <p:nvPr/>
        </p:nvGrpSpPr>
        <p:grpSpPr bwMode="auto">
          <a:xfrm>
            <a:off x="215900" y="76200"/>
            <a:ext cx="8686800" cy="6781800"/>
            <a:chOff x="136" y="48"/>
            <a:chExt cx="5472" cy="4272"/>
          </a:xfrm>
        </p:grpSpPr>
        <p:grpSp>
          <p:nvGrpSpPr>
            <p:cNvPr id="4104" name="Group 8"/>
            <p:cNvGrpSpPr>
              <a:grpSpLocks/>
            </p:cNvGrpSpPr>
            <p:nvPr/>
          </p:nvGrpSpPr>
          <p:grpSpPr bwMode="auto">
            <a:xfrm>
              <a:off x="136" y="48"/>
              <a:ext cx="5472" cy="212"/>
              <a:chOff x="136" y="48"/>
              <a:chExt cx="5472" cy="212"/>
            </a:xfrm>
          </p:grpSpPr>
          <p:grpSp>
            <p:nvGrpSpPr>
              <p:cNvPr id="4130" name="Group 9"/>
              <p:cNvGrpSpPr>
                <a:grpSpLocks/>
              </p:cNvGrpSpPr>
              <p:nvPr/>
            </p:nvGrpSpPr>
            <p:grpSpPr bwMode="auto">
              <a:xfrm>
                <a:off x="136" y="48"/>
                <a:ext cx="1056" cy="212"/>
                <a:chOff x="2544" y="2160"/>
                <a:chExt cx="1920" cy="384"/>
              </a:xfrm>
            </p:grpSpPr>
            <p:sp>
              <p:nvSpPr>
                <p:cNvPr id="4155" name="Rectangle 10"/>
                <p:cNvSpPr>
                  <a:spLocks noChangeArrowheads="1"/>
                </p:cNvSpPr>
                <p:nvPr/>
              </p:nvSpPr>
              <p:spPr bwMode="auto">
                <a:xfrm>
                  <a:off x="3504" y="2160"/>
                  <a:ext cx="960" cy="1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56" name="Rectangle 11"/>
                <p:cNvSpPr>
                  <a:spLocks noChangeArrowheads="1"/>
                </p:cNvSpPr>
                <p:nvPr/>
              </p:nvSpPr>
              <p:spPr bwMode="auto">
                <a:xfrm>
                  <a:off x="3504" y="2352"/>
                  <a:ext cx="960" cy="192"/>
                </a:xfrm>
                <a:prstGeom prst="rect">
                  <a:avLst/>
                </a:prstGeom>
                <a:solidFill>
                  <a:schemeClr val="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57" name="Rectangle 12"/>
                <p:cNvSpPr>
                  <a:spLocks noChangeArrowheads="1"/>
                </p:cNvSpPr>
                <p:nvPr/>
              </p:nvSpPr>
              <p:spPr bwMode="auto">
                <a:xfrm>
                  <a:off x="2544" y="2352"/>
                  <a:ext cx="960" cy="192"/>
                </a:xfrm>
                <a:prstGeom prst="rect">
                  <a:avLst/>
                </a:pr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58" name="Rectangle 13"/>
                <p:cNvSpPr>
                  <a:spLocks noChangeArrowheads="1"/>
                </p:cNvSpPr>
                <p:nvPr/>
              </p:nvSpPr>
              <p:spPr bwMode="auto">
                <a:xfrm>
                  <a:off x="2544" y="2160"/>
                  <a:ext cx="960" cy="192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59" name="Rectangle 14"/>
                <p:cNvSpPr>
                  <a:spLocks noChangeArrowheads="1"/>
                </p:cNvSpPr>
                <p:nvPr/>
              </p:nvSpPr>
              <p:spPr bwMode="auto">
                <a:xfrm>
                  <a:off x="2640" y="2256"/>
                  <a:ext cx="1727" cy="192"/>
                </a:xfrm>
                <a:prstGeom prst="rect">
                  <a:avLst/>
                </a:prstGeom>
                <a:solidFill>
                  <a:schemeClr val="bg1">
                    <a:alpha val="50195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4131" name="Group 15"/>
              <p:cNvGrpSpPr>
                <a:grpSpLocks/>
              </p:cNvGrpSpPr>
              <p:nvPr/>
            </p:nvGrpSpPr>
            <p:grpSpPr bwMode="auto">
              <a:xfrm>
                <a:off x="1240" y="48"/>
                <a:ext cx="1056" cy="212"/>
                <a:chOff x="2544" y="2160"/>
                <a:chExt cx="1920" cy="384"/>
              </a:xfrm>
            </p:grpSpPr>
            <p:sp>
              <p:nvSpPr>
                <p:cNvPr id="4150" name="Rectangle 16"/>
                <p:cNvSpPr>
                  <a:spLocks noChangeArrowheads="1"/>
                </p:cNvSpPr>
                <p:nvPr/>
              </p:nvSpPr>
              <p:spPr bwMode="auto">
                <a:xfrm>
                  <a:off x="3504" y="2160"/>
                  <a:ext cx="960" cy="1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51" name="Rectangle 17"/>
                <p:cNvSpPr>
                  <a:spLocks noChangeArrowheads="1"/>
                </p:cNvSpPr>
                <p:nvPr/>
              </p:nvSpPr>
              <p:spPr bwMode="auto">
                <a:xfrm>
                  <a:off x="3504" y="2352"/>
                  <a:ext cx="960" cy="192"/>
                </a:xfrm>
                <a:prstGeom prst="rect">
                  <a:avLst/>
                </a:prstGeom>
                <a:solidFill>
                  <a:schemeClr val="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52" name="Rectangle 18"/>
                <p:cNvSpPr>
                  <a:spLocks noChangeArrowheads="1"/>
                </p:cNvSpPr>
                <p:nvPr/>
              </p:nvSpPr>
              <p:spPr bwMode="auto">
                <a:xfrm>
                  <a:off x="2544" y="2352"/>
                  <a:ext cx="960" cy="192"/>
                </a:xfrm>
                <a:prstGeom prst="rect">
                  <a:avLst/>
                </a:pr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53" name="Rectangle 19"/>
                <p:cNvSpPr>
                  <a:spLocks noChangeArrowheads="1"/>
                </p:cNvSpPr>
                <p:nvPr/>
              </p:nvSpPr>
              <p:spPr bwMode="auto">
                <a:xfrm>
                  <a:off x="2544" y="2160"/>
                  <a:ext cx="960" cy="192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54" name="Rectangle 20"/>
                <p:cNvSpPr>
                  <a:spLocks noChangeArrowheads="1"/>
                </p:cNvSpPr>
                <p:nvPr/>
              </p:nvSpPr>
              <p:spPr bwMode="auto">
                <a:xfrm>
                  <a:off x="2640" y="2256"/>
                  <a:ext cx="1727" cy="192"/>
                </a:xfrm>
                <a:prstGeom prst="rect">
                  <a:avLst/>
                </a:prstGeom>
                <a:solidFill>
                  <a:schemeClr val="bg1">
                    <a:alpha val="50195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4132" name="Group 21"/>
              <p:cNvGrpSpPr>
                <a:grpSpLocks/>
              </p:cNvGrpSpPr>
              <p:nvPr/>
            </p:nvGrpSpPr>
            <p:grpSpPr bwMode="auto">
              <a:xfrm>
                <a:off x="2344" y="48"/>
                <a:ext cx="1056" cy="212"/>
                <a:chOff x="2544" y="2160"/>
                <a:chExt cx="1920" cy="384"/>
              </a:xfrm>
            </p:grpSpPr>
            <p:sp>
              <p:nvSpPr>
                <p:cNvPr id="4145" name="Rectangle 22"/>
                <p:cNvSpPr>
                  <a:spLocks noChangeArrowheads="1"/>
                </p:cNvSpPr>
                <p:nvPr/>
              </p:nvSpPr>
              <p:spPr bwMode="auto">
                <a:xfrm>
                  <a:off x="3504" y="2160"/>
                  <a:ext cx="960" cy="1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46" name="Rectangle 23"/>
                <p:cNvSpPr>
                  <a:spLocks noChangeArrowheads="1"/>
                </p:cNvSpPr>
                <p:nvPr/>
              </p:nvSpPr>
              <p:spPr bwMode="auto">
                <a:xfrm>
                  <a:off x="3504" y="2352"/>
                  <a:ext cx="960" cy="192"/>
                </a:xfrm>
                <a:prstGeom prst="rect">
                  <a:avLst/>
                </a:prstGeom>
                <a:solidFill>
                  <a:schemeClr val="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47" name="Rectangle 24"/>
                <p:cNvSpPr>
                  <a:spLocks noChangeArrowheads="1"/>
                </p:cNvSpPr>
                <p:nvPr/>
              </p:nvSpPr>
              <p:spPr bwMode="auto">
                <a:xfrm>
                  <a:off x="2544" y="2352"/>
                  <a:ext cx="960" cy="192"/>
                </a:xfrm>
                <a:prstGeom prst="rect">
                  <a:avLst/>
                </a:pr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48" name="Rectangle 25"/>
                <p:cNvSpPr>
                  <a:spLocks noChangeArrowheads="1"/>
                </p:cNvSpPr>
                <p:nvPr/>
              </p:nvSpPr>
              <p:spPr bwMode="auto">
                <a:xfrm>
                  <a:off x="2544" y="2160"/>
                  <a:ext cx="960" cy="192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49" name="Rectangle 26"/>
                <p:cNvSpPr>
                  <a:spLocks noChangeArrowheads="1"/>
                </p:cNvSpPr>
                <p:nvPr/>
              </p:nvSpPr>
              <p:spPr bwMode="auto">
                <a:xfrm>
                  <a:off x="2640" y="2256"/>
                  <a:ext cx="1727" cy="192"/>
                </a:xfrm>
                <a:prstGeom prst="rect">
                  <a:avLst/>
                </a:prstGeom>
                <a:solidFill>
                  <a:schemeClr val="bg1">
                    <a:alpha val="50195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4133" name="Group 27"/>
              <p:cNvGrpSpPr>
                <a:grpSpLocks/>
              </p:cNvGrpSpPr>
              <p:nvPr/>
            </p:nvGrpSpPr>
            <p:grpSpPr bwMode="auto">
              <a:xfrm>
                <a:off x="3448" y="48"/>
                <a:ext cx="1056" cy="212"/>
                <a:chOff x="2544" y="2160"/>
                <a:chExt cx="1920" cy="384"/>
              </a:xfrm>
            </p:grpSpPr>
            <p:sp>
              <p:nvSpPr>
                <p:cNvPr id="4140" name="Rectangle 28"/>
                <p:cNvSpPr>
                  <a:spLocks noChangeArrowheads="1"/>
                </p:cNvSpPr>
                <p:nvPr/>
              </p:nvSpPr>
              <p:spPr bwMode="auto">
                <a:xfrm>
                  <a:off x="3504" y="2160"/>
                  <a:ext cx="960" cy="1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41" name="Rectangle 29"/>
                <p:cNvSpPr>
                  <a:spLocks noChangeArrowheads="1"/>
                </p:cNvSpPr>
                <p:nvPr/>
              </p:nvSpPr>
              <p:spPr bwMode="auto">
                <a:xfrm>
                  <a:off x="3504" y="2352"/>
                  <a:ext cx="960" cy="192"/>
                </a:xfrm>
                <a:prstGeom prst="rect">
                  <a:avLst/>
                </a:prstGeom>
                <a:solidFill>
                  <a:schemeClr val="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42" name="Rectangle 30"/>
                <p:cNvSpPr>
                  <a:spLocks noChangeArrowheads="1"/>
                </p:cNvSpPr>
                <p:nvPr/>
              </p:nvSpPr>
              <p:spPr bwMode="auto">
                <a:xfrm>
                  <a:off x="2544" y="2352"/>
                  <a:ext cx="960" cy="192"/>
                </a:xfrm>
                <a:prstGeom prst="rect">
                  <a:avLst/>
                </a:pr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43" name="Rectangle 31"/>
                <p:cNvSpPr>
                  <a:spLocks noChangeArrowheads="1"/>
                </p:cNvSpPr>
                <p:nvPr/>
              </p:nvSpPr>
              <p:spPr bwMode="auto">
                <a:xfrm>
                  <a:off x="2544" y="2160"/>
                  <a:ext cx="960" cy="192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44" name="Rectangle 32"/>
                <p:cNvSpPr>
                  <a:spLocks noChangeArrowheads="1"/>
                </p:cNvSpPr>
                <p:nvPr/>
              </p:nvSpPr>
              <p:spPr bwMode="auto">
                <a:xfrm>
                  <a:off x="2640" y="2256"/>
                  <a:ext cx="1727" cy="192"/>
                </a:xfrm>
                <a:prstGeom prst="rect">
                  <a:avLst/>
                </a:prstGeom>
                <a:solidFill>
                  <a:schemeClr val="bg1">
                    <a:alpha val="50195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4134" name="Group 33"/>
              <p:cNvGrpSpPr>
                <a:grpSpLocks/>
              </p:cNvGrpSpPr>
              <p:nvPr/>
            </p:nvGrpSpPr>
            <p:grpSpPr bwMode="auto">
              <a:xfrm>
                <a:off x="4552" y="48"/>
                <a:ext cx="1056" cy="212"/>
                <a:chOff x="2544" y="2160"/>
                <a:chExt cx="1920" cy="384"/>
              </a:xfrm>
            </p:grpSpPr>
            <p:sp>
              <p:nvSpPr>
                <p:cNvPr id="4135" name="Rectangle 34"/>
                <p:cNvSpPr>
                  <a:spLocks noChangeArrowheads="1"/>
                </p:cNvSpPr>
                <p:nvPr/>
              </p:nvSpPr>
              <p:spPr bwMode="auto">
                <a:xfrm>
                  <a:off x="3504" y="2160"/>
                  <a:ext cx="960" cy="1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36" name="Rectangle 35"/>
                <p:cNvSpPr>
                  <a:spLocks noChangeArrowheads="1"/>
                </p:cNvSpPr>
                <p:nvPr/>
              </p:nvSpPr>
              <p:spPr bwMode="auto">
                <a:xfrm>
                  <a:off x="3504" y="2352"/>
                  <a:ext cx="960" cy="192"/>
                </a:xfrm>
                <a:prstGeom prst="rect">
                  <a:avLst/>
                </a:prstGeom>
                <a:solidFill>
                  <a:schemeClr val="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37" name="Rectangle 36"/>
                <p:cNvSpPr>
                  <a:spLocks noChangeArrowheads="1"/>
                </p:cNvSpPr>
                <p:nvPr/>
              </p:nvSpPr>
              <p:spPr bwMode="auto">
                <a:xfrm>
                  <a:off x="2544" y="2352"/>
                  <a:ext cx="960" cy="192"/>
                </a:xfrm>
                <a:prstGeom prst="rect">
                  <a:avLst/>
                </a:pr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38" name="Rectangle 37"/>
                <p:cNvSpPr>
                  <a:spLocks noChangeArrowheads="1"/>
                </p:cNvSpPr>
                <p:nvPr/>
              </p:nvSpPr>
              <p:spPr bwMode="auto">
                <a:xfrm>
                  <a:off x="2544" y="2160"/>
                  <a:ext cx="960" cy="192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39" name="Rectangle 38"/>
                <p:cNvSpPr>
                  <a:spLocks noChangeArrowheads="1"/>
                </p:cNvSpPr>
                <p:nvPr/>
              </p:nvSpPr>
              <p:spPr bwMode="auto">
                <a:xfrm>
                  <a:off x="2640" y="2256"/>
                  <a:ext cx="1727" cy="192"/>
                </a:xfrm>
                <a:prstGeom prst="rect">
                  <a:avLst/>
                </a:prstGeom>
                <a:solidFill>
                  <a:schemeClr val="bg1">
                    <a:alpha val="50195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grpSp>
          <p:nvGrpSpPr>
            <p:cNvPr id="4105" name="Group 39"/>
            <p:cNvGrpSpPr>
              <a:grpSpLocks/>
            </p:cNvGrpSpPr>
            <p:nvPr/>
          </p:nvGrpSpPr>
          <p:grpSpPr bwMode="auto">
            <a:xfrm>
              <a:off x="192" y="4273"/>
              <a:ext cx="5328" cy="47"/>
              <a:chOff x="192" y="3840"/>
              <a:chExt cx="5328" cy="47"/>
            </a:xfrm>
          </p:grpSpPr>
          <p:grpSp>
            <p:nvGrpSpPr>
              <p:cNvPr id="4106" name="Group 40"/>
              <p:cNvGrpSpPr>
                <a:grpSpLocks/>
              </p:cNvGrpSpPr>
              <p:nvPr userDrawn="1"/>
            </p:nvGrpSpPr>
            <p:grpSpPr bwMode="auto">
              <a:xfrm>
                <a:off x="192" y="3840"/>
                <a:ext cx="624" cy="47"/>
                <a:chOff x="624" y="3706"/>
                <a:chExt cx="1056" cy="106"/>
              </a:xfrm>
            </p:grpSpPr>
            <p:sp>
              <p:nvSpPr>
                <p:cNvPr id="4128" name="Rectangle 41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706"/>
                  <a:ext cx="528" cy="106"/>
                </a:xfrm>
                <a:prstGeom prst="rect">
                  <a:avLst/>
                </a:prstGeom>
                <a:solidFill>
                  <a:schemeClr val="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29" name="Rectangle 42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706"/>
                  <a:ext cx="528" cy="106"/>
                </a:xfrm>
                <a:prstGeom prst="rect">
                  <a:avLst/>
                </a:pr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4107" name="Group 43"/>
              <p:cNvGrpSpPr>
                <a:grpSpLocks/>
              </p:cNvGrpSpPr>
              <p:nvPr userDrawn="1"/>
            </p:nvGrpSpPr>
            <p:grpSpPr bwMode="auto">
              <a:xfrm>
                <a:off x="864" y="3840"/>
                <a:ext cx="624" cy="47"/>
                <a:chOff x="624" y="3600"/>
                <a:chExt cx="1056" cy="106"/>
              </a:xfrm>
            </p:grpSpPr>
            <p:sp>
              <p:nvSpPr>
                <p:cNvPr id="4126" name="Rectangle 44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600"/>
                  <a:ext cx="528" cy="106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27" name="Rectangle 45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600"/>
                  <a:ext cx="528" cy="106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4108" name="Group 46"/>
              <p:cNvGrpSpPr>
                <a:grpSpLocks/>
              </p:cNvGrpSpPr>
              <p:nvPr userDrawn="1"/>
            </p:nvGrpSpPr>
            <p:grpSpPr bwMode="auto">
              <a:xfrm>
                <a:off x="1536" y="3840"/>
                <a:ext cx="624" cy="47"/>
                <a:chOff x="624" y="3706"/>
                <a:chExt cx="1056" cy="106"/>
              </a:xfrm>
            </p:grpSpPr>
            <p:sp>
              <p:nvSpPr>
                <p:cNvPr id="4124" name="Rectangle 47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706"/>
                  <a:ext cx="528" cy="106"/>
                </a:xfrm>
                <a:prstGeom prst="rect">
                  <a:avLst/>
                </a:prstGeom>
                <a:solidFill>
                  <a:schemeClr val="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25" name="Rectangle 48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706"/>
                  <a:ext cx="528" cy="106"/>
                </a:xfrm>
                <a:prstGeom prst="rect">
                  <a:avLst/>
                </a:pr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4109" name="Group 49"/>
              <p:cNvGrpSpPr>
                <a:grpSpLocks/>
              </p:cNvGrpSpPr>
              <p:nvPr userDrawn="1"/>
            </p:nvGrpSpPr>
            <p:grpSpPr bwMode="auto">
              <a:xfrm>
                <a:off x="2208" y="3840"/>
                <a:ext cx="624" cy="47"/>
                <a:chOff x="624" y="3600"/>
                <a:chExt cx="1056" cy="106"/>
              </a:xfrm>
            </p:grpSpPr>
            <p:sp>
              <p:nvSpPr>
                <p:cNvPr id="4122" name="Rectangle 50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600"/>
                  <a:ext cx="528" cy="106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23" name="Rectangle 51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600"/>
                  <a:ext cx="528" cy="106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4110" name="Group 52"/>
              <p:cNvGrpSpPr>
                <a:grpSpLocks/>
              </p:cNvGrpSpPr>
              <p:nvPr userDrawn="1"/>
            </p:nvGrpSpPr>
            <p:grpSpPr bwMode="auto">
              <a:xfrm>
                <a:off x="2880" y="3840"/>
                <a:ext cx="624" cy="47"/>
                <a:chOff x="624" y="3706"/>
                <a:chExt cx="1056" cy="106"/>
              </a:xfrm>
            </p:grpSpPr>
            <p:sp>
              <p:nvSpPr>
                <p:cNvPr id="4120" name="Rectangle 53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706"/>
                  <a:ext cx="528" cy="106"/>
                </a:xfrm>
                <a:prstGeom prst="rect">
                  <a:avLst/>
                </a:prstGeom>
                <a:solidFill>
                  <a:schemeClr val="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21" name="Rectangle 54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706"/>
                  <a:ext cx="528" cy="106"/>
                </a:xfrm>
                <a:prstGeom prst="rect">
                  <a:avLst/>
                </a:pr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4111" name="Group 55"/>
              <p:cNvGrpSpPr>
                <a:grpSpLocks/>
              </p:cNvGrpSpPr>
              <p:nvPr userDrawn="1"/>
            </p:nvGrpSpPr>
            <p:grpSpPr bwMode="auto">
              <a:xfrm>
                <a:off x="3552" y="3840"/>
                <a:ext cx="624" cy="47"/>
                <a:chOff x="624" y="3600"/>
                <a:chExt cx="1056" cy="106"/>
              </a:xfrm>
            </p:grpSpPr>
            <p:sp>
              <p:nvSpPr>
                <p:cNvPr id="4118" name="Rectangle 56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600"/>
                  <a:ext cx="528" cy="106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19" name="Rectangle 57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600"/>
                  <a:ext cx="528" cy="106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4112" name="Group 58"/>
              <p:cNvGrpSpPr>
                <a:grpSpLocks/>
              </p:cNvGrpSpPr>
              <p:nvPr userDrawn="1"/>
            </p:nvGrpSpPr>
            <p:grpSpPr bwMode="auto">
              <a:xfrm>
                <a:off x="4224" y="3840"/>
                <a:ext cx="624" cy="47"/>
                <a:chOff x="624" y="3706"/>
                <a:chExt cx="1056" cy="106"/>
              </a:xfrm>
            </p:grpSpPr>
            <p:sp>
              <p:nvSpPr>
                <p:cNvPr id="4116" name="Rectangle 59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706"/>
                  <a:ext cx="528" cy="106"/>
                </a:xfrm>
                <a:prstGeom prst="rect">
                  <a:avLst/>
                </a:prstGeom>
                <a:solidFill>
                  <a:schemeClr val="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17" name="Rectangle 60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706"/>
                  <a:ext cx="528" cy="106"/>
                </a:xfrm>
                <a:prstGeom prst="rect">
                  <a:avLst/>
                </a:pr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4113" name="Group 61"/>
              <p:cNvGrpSpPr>
                <a:grpSpLocks/>
              </p:cNvGrpSpPr>
              <p:nvPr userDrawn="1"/>
            </p:nvGrpSpPr>
            <p:grpSpPr bwMode="auto">
              <a:xfrm>
                <a:off x="4896" y="3840"/>
                <a:ext cx="624" cy="47"/>
                <a:chOff x="624" y="3600"/>
                <a:chExt cx="1056" cy="106"/>
              </a:xfrm>
            </p:grpSpPr>
            <p:sp>
              <p:nvSpPr>
                <p:cNvPr id="4114" name="Rectangle 62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600"/>
                  <a:ext cx="528" cy="106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15" name="Rectangle 63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600"/>
                  <a:ext cx="528" cy="106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59" r:id="rId1"/>
    <p:sldLayoutId id="2147485643" r:id="rId2"/>
    <p:sldLayoutId id="2147485644" r:id="rId3"/>
    <p:sldLayoutId id="2147485645" r:id="rId4"/>
    <p:sldLayoutId id="2147485646" r:id="rId5"/>
    <p:sldLayoutId id="2147485647" r:id="rId6"/>
    <p:sldLayoutId id="2147485648" r:id="rId7"/>
    <p:sldLayoutId id="2147485649" r:id="rId8"/>
    <p:sldLayoutId id="2147485650" r:id="rId9"/>
    <p:sldLayoutId id="2147485651" r:id="rId10"/>
    <p:sldLayoutId id="2147485652" r:id="rId11"/>
    <p:sldLayoutId id="2147485660" r:id="rId12"/>
    <p:sldLayoutId id="2147485661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75000"/>
        <a:buBlip>
          <a:blip r:embed="rId15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5000"/>
        <a:buChar char="•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10500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05000"/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5000"/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105000"/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105000"/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105000"/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10500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513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14BEEC76-40C8-49B0-8A21-214519B0669C}" type="datetimeFigureOut">
              <a:rPr lang="en-US"/>
              <a:pPr>
                <a:defRPr/>
              </a:pPr>
              <a:t>11/16/2022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08154B29-CA97-41BB-B89C-AA9AC5EF67E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62" r:id="rId1"/>
    <p:sldLayoutId id="2147485663" r:id="rId2"/>
    <p:sldLayoutId id="2147485664" r:id="rId3"/>
    <p:sldLayoutId id="2147485665" r:id="rId4"/>
    <p:sldLayoutId id="2147485666" r:id="rId5"/>
    <p:sldLayoutId id="2147485667" r:id="rId6"/>
    <p:sldLayoutId id="2147485668" r:id="rId7"/>
    <p:sldLayoutId id="2147485669" r:id="rId8"/>
    <p:sldLayoutId id="2147485670" r:id="rId9"/>
    <p:sldLayoutId id="2147485671" r:id="rId10"/>
    <p:sldLayoutId id="2147485672" r:id="rId11"/>
    <p:sldLayoutId id="2147485673" r:id="rId12"/>
  </p:sldLayoutIdLst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slide" Target="slide11.xml"/><Relationship Id="rId1" Type="http://schemas.openxmlformats.org/officeDocument/2006/relationships/slideLayout" Target="../slideLayouts/slideLayout5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slide" Target="slide3.xml"/><Relationship Id="rId1" Type="http://schemas.openxmlformats.org/officeDocument/2006/relationships/slideLayout" Target="../slideLayouts/slideLayout5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13.xml"/><Relationship Id="rId1" Type="http://schemas.openxmlformats.org/officeDocument/2006/relationships/slideLayout" Target="../slideLayouts/slideLayout5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14.xml"/><Relationship Id="rId1" Type="http://schemas.openxmlformats.org/officeDocument/2006/relationships/slideLayout" Target="../slideLayouts/slideLayout5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5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16.xml"/><Relationship Id="rId1" Type="http://schemas.openxmlformats.org/officeDocument/2006/relationships/slideLayout" Target="../slideLayouts/slideLayout5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5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slide18.xml"/><Relationship Id="rId1" Type="http://schemas.openxmlformats.org/officeDocument/2006/relationships/slideLayout" Target="../slideLayouts/slideLayout5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5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slide" Target="slide20.xml"/><Relationship Id="rId1" Type="http://schemas.openxmlformats.org/officeDocument/2006/relationships/slideLayout" Target="../slideLayouts/slideLayout5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slide" Target="slide3.xml"/><Relationship Id="rId1" Type="http://schemas.openxmlformats.org/officeDocument/2006/relationships/slideLayout" Target="../slideLayouts/slideLayout5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slide" Target="slide22.xml"/><Relationship Id="rId1" Type="http://schemas.openxmlformats.org/officeDocument/2006/relationships/slideLayout" Target="../slideLayouts/slideLayout5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5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5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" Target="slide25.xml"/><Relationship Id="rId1" Type="http://schemas.openxmlformats.org/officeDocument/2006/relationships/slideLayout" Target="../slideLayouts/slideLayout64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4.xml"/><Relationship Id="rId4" Type="http://schemas.openxmlformats.org/officeDocument/2006/relationships/slide" Target="slide2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slide" Target="slide3.xml"/><Relationship Id="rId1" Type="http://schemas.openxmlformats.org/officeDocument/2006/relationships/slideLayout" Target="../slideLayouts/slideLayout6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slide" Target="slide26.xml"/><Relationship Id="rId18" Type="http://schemas.openxmlformats.org/officeDocument/2006/relationships/slide" Target="slide37.xml"/><Relationship Id="rId3" Type="http://schemas.openxmlformats.org/officeDocument/2006/relationships/slide" Target="slide4.xml"/><Relationship Id="rId7" Type="http://schemas.openxmlformats.org/officeDocument/2006/relationships/slide" Target="slide12.xml"/><Relationship Id="rId12" Type="http://schemas.openxmlformats.org/officeDocument/2006/relationships/slide" Target="slide24.xml"/><Relationship Id="rId17" Type="http://schemas.openxmlformats.org/officeDocument/2006/relationships/slide" Target="slide35.xml"/><Relationship Id="rId2" Type="http://schemas.openxmlformats.org/officeDocument/2006/relationships/notesSlide" Target="../notesSlides/notesSlide2.xml"/><Relationship Id="rId16" Type="http://schemas.openxmlformats.org/officeDocument/2006/relationships/slide" Target="slide32.xml"/><Relationship Id="rId1" Type="http://schemas.openxmlformats.org/officeDocument/2006/relationships/slideLayout" Target="../slideLayouts/slideLayout56.xml"/><Relationship Id="rId6" Type="http://schemas.openxmlformats.org/officeDocument/2006/relationships/slide" Target="slide10.xml"/><Relationship Id="rId11" Type="http://schemas.openxmlformats.org/officeDocument/2006/relationships/slide" Target="slide21.xml"/><Relationship Id="rId5" Type="http://schemas.openxmlformats.org/officeDocument/2006/relationships/slide" Target="slide8.xml"/><Relationship Id="rId15" Type="http://schemas.openxmlformats.org/officeDocument/2006/relationships/slide" Target="slide30.xml"/><Relationship Id="rId10" Type="http://schemas.openxmlformats.org/officeDocument/2006/relationships/slide" Target="slide19.xml"/><Relationship Id="rId4" Type="http://schemas.openxmlformats.org/officeDocument/2006/relationships/slide" Target="slide6.xml"/><Relationship Id="rId9" Type="http://schemas.openxmlformats.org/officeDocument/2006/relationships/slide" Target="slide17.xml"/><Relationship Id="rId14" Type="http://schemas.openxmlformats.org/officeDocument/2006/relationships/slide" Target="slide2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" Target="slide31.xml"/><Relationship Id="rId1" Type="http://schemas.openxmlformats.org/officeDocument/2006/relationships/slideLayout" Target="../slideLayouts/slideLayout6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slide" Target="slide3.xml"/><Relationship Id="rId1" Type="http://schemas.openxmlformats.org/officeDocument/2006/relationships/slideLayout" Target="../slideLayouts/slideLayout6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" Target="slide33.xml"/><Relationship Id="rId1" Type="http://schemas.openxmlformats.org/officeDocument/2006/relationships/slideLayout" Target="../slideLayouts/slideLayout6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34.xml"/><Relationship Id="rId1" Type="http://schemas.openxmlformats.org/officeDocument/2006/relationships/slideLayout" Target="../slideLayouts/slideLayout6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slide" Target="slide3.xml"/><Relationship Id="rId1" Type="http://schemas.openxmlformats.org/officeDocument/2006/relationships/slideLayout" Target="../slideLayouts/slideLayout6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36.xml"/><Relationship Id="rId1" Type="http://schemas.openxmlformats.org/officeDocument/2006/relationships/slideLayout" Target="../slideLayouts/slideLayout5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slide" Target="slide3.xml"/><Relationship Id="rId1" Type="http://schemas.openxmlformats.org/officeDocument/2006/relationships/slideLayout" Target="../slideLayouts/slideLayout6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53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slide" Target="slide51.xml"/><Relationship Id="rId13" Type="http://schemas.openxmlformats.org/officeDocument/2006/relationships/slide" Target="slide63.xml"/><Relationship Id="rId3" Type="http://schemas.openxmlformats.org/officeDocument/2006/relationships/slide" Target="slide41.xml"/><Relationship Id="rId7" Type="http://schemas.openxmlformats.org/officeDocument/2006/relationships/slide" Target="slide49.xml"/><Relationship Id="rId12" Type="http://schemas.openxmlformats.org/officeDocument/2006/relationships/slide" Target="slide60.xml"/><Relationship Id="rId17" Type="http://schemas.openxmlformats.org/officeDocument/2006/relationships/slide" Target="slide71.xml"/><Relationship Id="rId2" Type="http://schemas.openxmlformats.org/officeDocument/2006/relationships/slide" Target="slide39.xml"/><Relationship Id="rId16" Type="http://schemas.openxmlformats.org/officeDocument/2006/relationships/slide" Target="slide69.xml"/><Relationship Id="rId1" Type="http://schemas.openxmlformats.org/officeDocument/2006/relationships/slideLayout" Target="../slideLayouts/slideLayout56.xml"/><Relationship Id="rId6" Type="http://schemas.openxmlformats.org/officeDocument/2006/relationships/slide" Target="slide47.xml"/><Relationship Id="rId11" Type="http://schemas.openxmlformats.org/officeDocument/2006/relationships/slide" Target="slide58.xml"/><Relationship Id="rId5" Type="http://schemas.openxmlformats.org/officeDocument/2006/relationships/slide" Target="slide45.xml"/><Relationship Id="rId15" Type="http://schemas.openxmlformats.org/officeDocument/2006/relationships/slide" Target="slide67.xml"/><Relationship Id="rId10" Type="http://schemas.openxmlformats.org/officeDocument/2006/relationships/slide" Target="slide56.xml"/><Relationship Id="rId4" Type="http://schemas.openxmlformats.org/officeDocument/2006/relationships/slide" Target="slide43.xml"/><Relationship Id="rId9" Type="http://schemas.openxmlformats.org/officeDocument/2006/relationships/slide" Target="slide53.xml"/><Relationship Id="rId14" Type="http://schemas.openxmlformats.org/officeDocument/2006/relationships/slide" Target="slide6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slide" Target="slide40.xml"/><Relationship Id="rId1" Type="http://schemas.openxmlformats.org/officeDocument/2006/relationships/slideLayout" Target="../slideLayouts/slideLayout5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5.xml"/><Relationship Id="rId1" Type="http://schemas.openxmlformats.org/officeDocument/2006/relationships/slideLayout" Target="../slideLayouts/slideLayout5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slide" Target="slide38.xml"/><Relationship Id="rId1" Type="http://schemas.openxmlformats.org/officeDocument/2006/relationships/slideLayout" Target="../slideLayouts/slideLayout5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" Target="slide42.xml"/><Relationship Id="rId1" Type="http://schemas.openxmlformats.org/officeDocument/2006/relationships/slideLayout" Target="../slideLayouts/slideLayout5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slide" Target="slide38.xml"/><Relationship Id="rId1" Type="http://schemas.openxmlformats.org/officeDocument/2006/relationships/slideLayout" Target="../slideLayouts/slideLayout5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44.xml"/><Relationship Id="rId1" Type="http://schemas.openxmlformats.org/officeDocument/2006/relationships/slideLayout" Target="../slideLayouts/slideLayout5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" Target="slide38.xml"/><Relationship Id="rId1" Type="http://schemas.openxmlformats.org/officeDocument/2006/relationships/slideLayout" Target="../slideLayouts/slideLayout59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" Target="slide46.xml"/><Relationship Id="rId1" Type="http://schemas.openxmlformats.org/officeDocument/2006/relationships/slideLayout" Target="../slideLayouts/slideLayout5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slide" Target="slide38.xml"/><Relationship Id="rId1" Type="http://schemas.openxmlformats.org/officeDocument/2006/relationships/slideLayout" Target="../slideLayouts/slideLayout59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54.xml"/><Relationship Id="rId4" Type="http://schemas.openxmlformats.org/officeDocument/2006/relationships/slide" Target="slide4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slide" Target="slide38.xml"/><Relationship Id="rId1" Type="http://schemas.openxmlformats.org/officeDocument/2006/relationships/slideLayout" Target="../slideLayouts/slideLayout59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slide" Target="slide50.xml"/><Relationship Id="rId1" Type="http://schemas.openxmlformats.org/officeDocument/2006/relationships/slideLayout" Target="../slideLayouts/slideLayout5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5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slide" Target="slide38.xml"/><Relationship Id="rId1" Type="http://schemas.openxmlformats.org/officeDocument/2006/relationships/slideLayout" Target="../slideLayouts/slideLayout5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slide" Target="slide52.xml"/><Relationship Id="rId1" Type="http://schemas.openxmlformats.org/officeDocument/2006/relationships/slideLayout" Target="../slideLayouts/slideLayout5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slide" Target="slide38.xml"/><Relationship Id="rId1" Type="http://schemas.openxmlformats.org/officeDocument/2006/relationships/slideLayout" Target="../slideLayouts/slideLayout5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slide" Target="slide54.xml"/><Relationship Id="rId1" Type="http://schemas.openxmlformats.org/officeDocument/2006/relationships/slideLayout" Target="../slideLayouts/slideLayout59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slide" Target="slide55.xml"/><Relationship Id="rId1" Type="http://schemas.openxmlformats.org/officeDocument/2006/relationships/slideLayout" Target="../slideLayouts/slideLayout5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slide" Target="slide38.xml"/><Relationship Id="rId1" Type="http://schemas.openxmlformats.org/officeDocument/2006/relationships/slideLayout" Target="../slideLayouts/slideLayout5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slide" Target="slide57.xml"/><Relationship Id="rId1" Type="http://schemas.openxmlformats.org/officeDocument/2006/relationships/slideLayout" Target="../slideLayouts/slideLayout5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slide" Target="slide38.xml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56.jpe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" Target="slide59.xml"/><Relationship Id="rId1" Type="http://schemas.openxmlformats.org/officeDocument/2006/relationships/slideLayout" Target="../slideLayouts/slideLayout54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slide" Target="slide38.xml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5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5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" Target="slide64.xml"/><Relationship Id="rId1" Type="http://schemas.openxmlformats.org/officeDocument/2006/relationships/slideLayout" Target="../slideLayouts/slideLayout59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slide" Target="slide62.xml"/><Relationship Id="rId1" Type="http://schemas.openxmlformats.org/officeDocument/2006/relationships/slideLayout" Target="../slideLayouts/slideLayout54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slide" Target="slide38.xml"/><Relationship Id="rId1" Type="http://schemas.openxmlformats.org/officeDocument/2006/relationships/slideLayout" Target="../slideLayouts/slideLayout59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59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" Target="slide66.xml"/><Relationship Id="rId1" Type="http://schemas.openxmlformats.org/officeDocument/2006/relationships/slideLayout" Target="../slideLayouts/slideLayout54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slide" Target="slide38.xml"/><Relationship Id="rId1" Type="http://schemas.openxmlformats.org/officeDocument/2006/relationships/slideLayout" Target="../slideLayouts/slideLayout54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" Target="slide70.xml"/><Relationship Id="rId1" Type="http://schemas.openxmlformats.org/officeDocument/2006/relationships/slideLayout" Target="../slideLayouts/slideLayout54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slide" Target="slide38.xml"/><Relationship Id="rId1" Type="http://schemas.openxmlformats.org/officeDocument/2006/relationships/slideLayout" Target="../slideLayouts/slideLayout59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" Target="slide3.xml"/><Relationship Id="rId1" Type="http://schemas.openxmlformats.org/officeDocument/2006/relationships/slideLayout" Target="../slideLayouts/slideLayout54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" Target="slide38.xml"/><Relationship Id="rId1" Type="http://schemas.openxmlformats.org/officeDocument/2006/relationships/slideLayout" Target="../slideLayouts/slideLayout54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6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9.xml"/><Relationship Id="rId1" Type="http://schemas.openxmlformats.org/officeDocument/2006/relationships/slideLayout" Target="../slideLayouts/slideLayout5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3.xml"/><Relationship Id="rId1" Type="http://schemas.openxmlformats.org/officeDocument/2006/relationships/slideLayout" Target="../slideLayouts/slideLayout5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11560" y="188640"/>
            <a:ext cx="7772400" cy="1600200"/>
          </a:xfrm>
        </p:spPr>
        <p:txBody>
          <a:bodyPr/>
          <a:lstStyle/>
          <a:p>
            <a:pPr marL="182880" indent="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sz="8800" b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СВОЯ ИГРА</a:t>
            </a:r>
            <a:br>
              <a:rPr lang="ru-RU" sz="8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F05AA9E-EBA3-419D-DFDF-99EB1A9FA6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6498" y="1844824"/>
            <a:ext cx="6571004" cy="43953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7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548680"/>
            <a:ext cx="9144000" cy="1325563"/>
          </a:xfrm>
        </p:spPr>
        <p:txBody>
          <a:bodyPr>
            <a:normAutofit fontScale="90000"/>
          </a:bodyPr>
          <a:lstStyle/>
          <a:p>
            <a:pPr marL="0" indent="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None/>
              <a:defRPr/>
            </a:pPr>
            <a:br>
              <a:rPr lang="ru-RU" sz="5400" dirty="0">
                <a:latin typeface="Comic Sans MS" pitchFamily="66" charset="0"/>
              </a:rPr>
            </a:br>
            <a:endParaRPr lang="en-US" sz="9600" dirty="0">
              <a:cs typeface="Times New Roman" pitchFamily="18" charset="0"/>
            </a:endParaRPr>
          </a:p>
        </p:txBody>
      </p:sp>
      <p:sp>
        <p:nvSpPr>
          <p:cNvPr id="36867" name="WordArt 5"/>
          <p:cNvSpPr>
            <a:spLocks noChangeArrowheads="1" noChangeShapeType="1" noTextEdit="1"/>
          </p:cNvSpPr>
          <p:nvPr/>
        </p:nvSpPr>
        <p:spPr bwMode="auto">
          <a:xfrm>
            <a:off x="5652120" y="2564904"/>
            <a:ext cx="1835324" cy="194367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9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36868" name="AutoShape 20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165850"/>
            <a:ext cx="611187" cy="69215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1172367-FAD6-3CBE-8A86-A928C04889BE}"/>
              </a:ext>
            </a:extLst>
          </p:cNvPr>
          <p:cNvSpPr txBox="1"/>
          <p:nvPr/>
        </p:nvSpPr>
        <p:spPr>
          <a:xfrm>
            <a:off x="395909" y="404664"/>
            <a:ext cx="813690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мореплаватель впервые завёз табак в Европу?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CF14E87-1BDD-60AB-99E9-87C5C543BF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9145" y="3089833"/>
            <a:ext cx="4105709" cy="3723997"/>
          </a:xfrm>
          <a:prstGeom prst="rect">
            <a:avLst/>
          </a:prstGeom>
        </p:spPr>
      </p:pic>
    </p:spTree>
  </p:cSld>
  <p:clrMapOvr>
    <a:masterClrMapping/>
  </p:clrMapOvr>
  <p:transition advClick="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7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308725"/>
            <a:ext cx="900113" cy="5492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1547813" y="6165850"/>
            <a:ext cx="576262" cy="41751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B6CE633-05E2-3CBC-CB4E-0EEE8BC186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668" y="476672"/>
            <a:ext cx="5976664" cy="394216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5F6E9CD-F3C8-A7EF-B12B-3851C09C98F5}"/>
              </a:ext>
            </a:extLst>
          </p:cNvPr>
          <p:cNvSpPr txBox="1"/>
          <p:nvPr/>
        </p:nvSpPr>
        <p:spPr>
          <a:xfrm>
            <a:off x="2483768" y="4725144"/>
            <a:ext cx="4572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Христофор Колумб</a:t>
            </a:r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AutoShape 20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165850"/>
            <a:ext cx="611187" cy="69215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1907704" y="265255"/>
            <a:ext cx="5949280" cy="1473344"/>
          </a:xfrm>
        </p:spPr>
        <p:txBody>
          <a:bodyPr/>
          <a:lstStyle/>
          <a:p>
            <a:pPr marL="46037" indent="0" algn="ctr">
              <a:buNone/>
            </a:pPr>
            <a:r>
              <a:rPr lang="ru-RU" sz="7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 в мешке</a:t>
            </a:r>
          </a:p>
        </p:txBody>
      </p:sp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916832"/>
            <a:ext cx="3636045" cy="444156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ransition advClick="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332656"/>
            <a:ext cx="9144000" cy="1583457"/>
          </a:xfrm>
        </p:spPr>
        <p:txBody>
          <a:bodyPr/>
          <a:lstStyle/>
          <a:p>
            <a:pPr marL="0" indent="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Поздоровавшись с сигаретой, попрощайся с...</a:t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40963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 rot="10800000">
            <a:off x="8388350" y="6092825"/>
            <a:ext cx="755650" cy="7651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/>
          <a:p>
            <a:endParaRPr lang="ru-RU"/>
          </a:p>
        </p:txBody>
      </p:sp>
      <p:sp>
        <p:nvSpPr>
          <p:cNvPr id="26629" name="Text Box 6"/>
          <p:cNvSpPr txBox="1">
            <a:spLocks noChangeArrowheads="1"/>
          </p:cNvSpPr>
          <p:nvPr/>
        </p:nvSpPr>
        <p:spPr bwMode="auto">
          <a:xfrm>
            <a:off x="0" y="5157192"/>
            <a:ext cx="9144000" cy="6508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чем попрощайся?</a:t>
            </a:r>
          </a:p>
        </p:txBody>
      </p:sp>
      <p:pic>
        <p:nvPicPr>
          <p:cNvPr id="4096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9471" y="1844824"/>
            <a:ext cx="4025057" cy="3020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980728"/>
            <a:ext cx="9144000" cy="7715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умом</a:t>
            </a:r>
          </a:p>
        </p:txBody>
      </p:sp>
      <p:sp>
        <p:nvSpPr>
          <p:cNvPr id="41989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308725"/>
            <a:ext cx="900113" cy="5492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1547813" y="6165850"/>
            <a:ext cx="576262" cy="41751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 </a:t>
            </a:r>
          </a:p>
        </p:txBody>
      </p:sp>
      <p:pic>
        <p:nvPicPr>
          <p:cNvPr id="4199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6613" y="2071688"/>
            <a:ext cx="2390775" cy="271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1660525" y="4710113"/>
            <a:ext cx="6511925" cy="1143000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sp>
        <p:nvSpPr>
          <p:cNvPr id="43011" name="Rectangle 4"/>
          <p:cNvSpPr>
            <a:spLocks noRot="1" noChangeArrowheads="1"/>
          </p:cNvSpPr>
          <p:nvPr/>
        </p:nvSpPr>
        <p:spPr bwMode="auto">
          <a:xfrm>
            <a:off x="0" y="188913"/>
            <a:ext cx="914400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br>
              <a:rPr lang="ru-RU" sz="4000" dirty="0">
                <a:latin typeface="Times New Roman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исследованиям, у подростка, начавшего регулярно употреблять алкоголь в возрасте 13-15 лет, психологическая зависимость развивается за 1 год 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629" name="Text Box 6"/>
          <p:cNvSpPr txBox="1">
            <a:spLocks noChangeArrowheads="1"/>
          </p:cNvSpPr>
          <p:nvPr/>
        </p:nvSpPr>
        <p:spPr bwMode="auto">
          <a:xfrm>
            <a:off x="0" y="4652963"/>
            <a:ext cx="9144000" cy="12001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Продолжите поговорку: </a:t>
            </a:r>
          </a:p>
          <a:p>
            <a:pPr algn="ctr">
              <a:defRPr/>
            </a:pP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Много вина – мало ………..  </a:t>
            </a:r>
          </a:p>
        </p:txBody>
      </p:sp>
      <p:sp>
        <p:nvSpPr>
          <p:cNvPr id="43014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 rot="10800000">
            <a:off x="8172450" y="6165850"/>
            <a:ext cx="971550" cy="692150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/>
          <a:p>
            <a:endParaRPr lang="ru-RU"/>
          </a:p>
        </p:txBody>
      </p:sp>
      <p:pic>
        <p:nvPicPr>
          <p:cNvPr id="4301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412776"/>
            <a:ext cx="4314056" cy="2874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1122510"/>
            <a:ext cx="9144000" cy="5889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Много вина – мало ума</a:t>
            </a:r>
          </a:p>
        </p:txBody>
      </p:sp>
      <p:sp>
        <p:nvSpPr>
          <p:cNvPr id="44037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308725"/>
            <a:ext cx="900113" cy="5492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44038" name="Picture 4" descr="p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75" y="1928813"/>
            <a:ext cx="5595938" cy="4002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1547813" y="6165850"/>
            <a:ext cx="576262" cy="41751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 </a:t>
            </a:r>
          </a:p>
        </p:txBody>
      </p: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485800" y="3861048"/>
            <a:ext cx="8172400" cy="1944216"/>
          </a:xfrm>
        </p:spPr>
        <p:txBody>
          <a:bodyPr>
            <a:normAutofit fontScale="90000"/>
          </a:bodyPr>
          <a:lstStyle/>
          <a:p>
            <a:pPr marL="0" indent="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sz="36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Бисмарк считал, что от этого напитка человек «делается ленивым, глупым, бессильным»:</a:t>
            </a:r>
            <a:br>
              <a:rPr lang="ru-RU" sz="3600" dirty="0">
                <a:effectLst/>
              </a:rPr>
            </a:br>
            <a:br>
              <a:rPr lang="ru-RU" sz="3600" dirty="0"/>
            </a:br>
            <a:br>
              <a:rPr lang="ru-RU" sz="3600" dirty="0"/>
            </a:br>
            <a:br>
              <a:rPr lang="ru-RU" sz="4000" dirty="0"/>
            </a:br>
            <a:br>
              <a:rPr lang="ru-RU" sz="4000" dirty="0">
                <a:solidFill>
                  <a:srgbClr val="ED9DE7"/>
                </a:solidFill>
              </a:rPr>
            </a:br>
            <a:endParaRPr lang="ru-RU" sz="4000" dirty="0">
              <a:solidFill>
                <a:srgbClr val="ED9DE7"/>
              </a:solidFill>
            </a:endParaRPr>
          </a:p>
        </p:txBody>
      </p:sp>
      <p:sp>
        <p:nvSpPr>
          <p:cNvPr id="45060" name="AutoShape 20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913" y="6165850"/>
            <a:ext cx="827087" cy="69215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4506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2186" y="582364"/>
            <a:ext cx="2919627" cy="2846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1052513"/>
            <a:ext cx="9144000" cy="5889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Пиво</a:t>
            </a:r>
          </a:p>
        </p:txBody>
      </p:sp>
      <p:sp>
        <p:nvSpPr>
          <p:cNvPr id="46085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308725"/>
            <a:ext cx="900113" cy="5492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1547813" y="6165850"/>
            <a:ext cx="576262" cy="41751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 </a:t>
            </a:r>
          </a:p>
        </p:txBody>
      </p:sp>
      <p:pic>
        <p:nvPicPr>
          <p:cNvPr id="46087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1844824"/>
            <a:ext cx="6008973" cy="4005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4"/>
          <p:cNvSpPr>
            <a:spLocks noRot="1" noChangeArrowheads="1"/>
          </p:cNvSpPr>
          <p:nvPr/>
        </p:nvSpPr>
        <p:spPr bwMode="auto">
          <a:xfrm>
            <a:off x="0" y="981075"/>
            <a:ext cx="91440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ru-RU" sz="4000">
                <a:latin typeface="Times New Roman" pitchFamily="18" charset="0"/>
              </a:rPr>
              <a:t>Какое народное название для состояния, научное название которого: «алкогольный делирий»?</a:t>
            </a:r>
            <a:endParaRPr lang="ru-RU" sz="4000">
              <a:solidFill>
                <a:srgbClr val="ED9DE7"/>
              </a:solidFill>
              <a:latin typeface="Times New Roman" pitchFamily="18" charset="0"/>
            </a:endParaRPr>
          </a:p>
        </p:txBody>
      </p:sp>
      <p:sp>
        <p:nvSpPr>
          <p:cNvPr id="47108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 rot="10800000">
            <a:off x="8316913" y="6237288"/>
            <a:ext cx="827087" cy="620712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4879DE7-D702-4B36-D473-9C91152A93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2996952"/>
            <a:ext cx="4896544" cy="3240336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1691680" y="3140968"/>
            <a:ext cx="5077116" cy="1856497"/>
          </a:xfrm>
        </p:spPr>
        <p:txBody>
          <a:bodyPr>
            <a:normAutofit fontScale="90000"/>
          </a:bodyPr>
          <a:lstStyle/>
          <a:p>
            <a:pPr marL="182880" indent="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None/>
              <a:defRPr/>
            </a:pPr>
            <a:br>
              <a:rPr lang="ru-RU" sz="6000" dirty="0">
                <a:latin typeface="Comic Sans MS" pitchFamily="66" charset="0"/>
              </a:rPr>
            </a:br>
            <a:r>
              <a:rPr lang="ru-RU" sz="6000" b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 РАУНД</a:t>
            </a:r>
            <a:br>
              <a:rPr lang="ru-RU" sz="4000" dirty="0"/>
            </a:br>
            <a:endParaRPr lang="ru-RU" sz="4000" dirty="0"/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620688"/>
            <a:ext cx="5305772" cy="28385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3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308725"/>
            <a:ext cx="900113" cy="5492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1547813" y="6165850"/>
            <a:ext cx="576262" cy="41751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1C69D74-B7C3-AF48-A567-5A9A1FC600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708" y="13647"/>
            <a:ext cx="5256584" cy="5933381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1762780" y="476672"/>
            <a:ext cx="5618439" cy="965523"/>
          </a:xfrm>
        </p:spPr>
        <p:txBody>
          <a:bodyPr>
            <a:normAutofit fontScale="90000"/>
          </a:bodyPr>
          <a:lstStyle/>
          <a:p>
            <a:pPr marL="0" indent="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sz="6000" b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аукцион</a:t>
            </a:r>
            <a:br>
              <a:rPr lang="ru-RU" sz="5400" dirty="0">
                <a:latin typeface="Comic Sans MS" pitchFamily="66" charset="0"/>
              </a:rPr>
            </a:br>
            <a:endParaRPr lang="en-US" sz="9600" dirty="0">
              <a:cs typeface="Times New Roman" pitchFamily="18" charset="0"/>
            </a:endParaRPr>
          </a:p>
        </p:txBody>
      </p:sp>
      <p:sp>
        <p:nvSpPr>
          <p:cNvPr id="49156" name="AutoShape 20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165850"/>
            <a:ext cx="611187" cy="69215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F592C31-ADAF-C50D-778F-F8A0ABA95D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3483" y="2132856"/>
            <a:ext cx="3717032" cy="3717032"/>
          </a:xfrm>
          <a:prstGeom prst="rect">
            <a:avLst/>
          </a:prstGeom>
        </p:spPr>
      </p:pic>
    </p:spTree>
  </p:cSld>
  <p:clrMapOvr>
    <a:masterClrMapping/>
  </p:clrMapOvr>
  <p:transition advClick="0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4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981075"/>
            <a:ext cx="9144000" cy="1325563"/>
          </a:xfrm>
        </p:spPr>
        <p:txBody>
          <a:bodyPr>
            <a:noAutofit/>
          </a:bodyPr>
          <a:lstStyle/>
          <a:p>
            <a:pPr marL="0" indent="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sz="5400" b="0" dirty="0">
                <a:ln w="0"/>
                <a:solidFill>
                  <a:schemeClr val="tx1"/>
                </a:solidFill>
                <a:effectLst/>
              </a:rPr>
              <a:t>В каком году в СССР был объявлен</a:t>
            </a:r>
            <a:br>
              <a:rPr lang="ru-RU" sz="5400" b="0" dirty="0">
                <a:ln w="0"/>
                <a:solidFill>
                  <a:schemeClr val="tx1"/>
                </a:solidFill>
                <a:effectLst/>
              </a:rPr>
            </a:br>
            <a:r>
              <a:rPr lang="ru-RU" sz="5400" b="0" dirty="0">
                <a:ln w="0"/>
                <a:solidFill>
                  <a:schemeClr val="tx1"/>
                </a:solidFill>
                <a:effectLst/>
              </a:rPr>
              <a:t>«сухой закон»?</a:t>
            </a:r>
          </a:p>
        </p:txBody>
      </p:sp>
      <p:sp>
        <p:nvSpPr>
          <p:cNvPr id="50179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 rot="10800000">
            <a:off x="8316913" y="6237288"/>
            <a:ext cx="827087" cy="620712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/>
          <a:p>
            <a:endParaRPr lang="ru-RU"/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5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308725"/>
            <a:ext cx="900113" cy="5492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1476375" y="6029325"/>
            <a:ext cx="673100" cy="57943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4730A96-9304-18FE-9E63-8374940694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0061" y="0"/>
            <a:ext cx="3723878" cy="496517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5AD7CB2-7A25-470C-30B7-B46F6741618B}"/>
              </a:ext>
            </a:extLst>
          </p:cNvPr>
          <p:cNvSpPr txBox="1"/>
          <p:nvPr/>
        </p:nvSpPr>
        <p:spPr>
          <a:xfrm>
            <a:off x="3338329" y="4995605"/>
            <a:ext cx="246734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8000" dirty="0">
                <a:latin typeface="Century" panose="02040604050505020304" pitchFamily="18" charset="0"/>
              </a:rPr>
              <a:t>1985</a:t>
            </a:r>
          </a:p>
        </p:txBody>
      </p:sp>
    </p:spTree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 rot="10800000">
            <a:off x="8316913" y="6092825"/>
            <a:ext cx="827087" cy="7651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/>
          <a:p>
            <a:endParaRPr lang="ru-RU"/>
          </a:p>
        </p:txBody>
      </p:sp>
      <p:sp>
        <p:nvSpPr>
          <p:cNvPr id="53251" name="Text Box 12"/>
          <p:cNvSpPr txBox="1">
            <a:spLocks noChangeArrowheads="1"/>
          </p:cNvSpPr>
          <p:nvPr/>
        </p:nvSpPr>
        <p:spPr bwMode="auto">
          <a:xfrm>
            <a:off x="395288" y="2636838"/>
            <a:ext cx="14827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600" b="1"/>
              <a:t>Л.Н. Толстой</a:t>
            </a:r>
          </a:p>
        </p:txBody>
      </p:sp>
      <p:sp>
        <p:nvSpPr>
          <p:cNvPr id="26629" name="Text Box 6"/>
          <p:cNvSpPr txBox="1">
            <a:spLocks noChangeArrowheads="1"/>
          </p:cNvSpPr>
          <p:nvPr/>
        </p:nvSpPr>
        <p:spPr bwMode="auto">
          <a:xfrm>
            <a:off x="0" y="4005263"/>
            <a:ext cx="9144000" cy="156368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из известных русских писателей сказал такую фразу: «Редкий вор, убийца совершает свое дело трезвым»</a:t>
            </a:r>
          </a:p>
        </p:txBody>
      </p:sp>
      <p:sp>
        <p:nvSpPr>
          <p:cNvPr id="53253" name="Text Box 12"/>
          <p:cNvSpPr txBox="1">
            <a:spLocks noChangeArrowheads="1"/>
          </p:cNvSpPr>
          <p:nvPr/>
        </p:nvSpPr>
        <p:spPr bwMode="auto">
          <a:xfrm>
            <a:off x="2700338" y="2636838"/>
            <a:ext cx="132238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600" b="1"/>
              <a:t>А.П.  Чехов</a:t>
            </a:r>
          </a:p>
        </p:txBody>
      </p:sp>
      <p:sp>
        <p:nvSpPr>
          <p:cNvPr id="53254" name="Text Box 12"/>
          <p:cNvSpPr txBox="1">
            <a:spLocks noChangeArrowheads="1"/>
          </p:cNvSpPr>
          <p:nvPr/>
        </p:nvSpPr>
        <p:spPr bwMode="auto">
          <a:xfrm>
            <a:off x="5003800" y="2636838"/>
            <a:ext cx="13493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600" b="1"/>
              <a:t>Н.В. Гоголь</a:t>
            </a:r>
          </a:p>
        </p:txBody>
      </p:sp>
      <p:sp>
        <p:nvSpPr>
          <p:cNvPr id="53255" name="Text Box 12"/>
          <p:cNvSpPr txBox="1">
            <a:spLocks noChangeArrowheads="1"/>
          </p:cNvSpPr>
          <p:nvPr/>
        </p:nvSpPr>
        <p:spPr bwMode="auto">
          <a:xfrm>
            <a:off x="6877050" y="2636838"/>
            <a:ext cx="18605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600" b="1"/>
              <a:t>М.Ю. Лермонтов</a:t>
            </a:r>
          </a:p>
        </p:txBody>
      </p:sp>
      <p:pic>
        <p:nvPicPr>
          <p:cNvPr id="53256" name="Picture 21" descr="Чехоов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476250"/>
            <a:ext cx="1509712" cy="213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7" name="Picture 22" descr="Толстой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476250"/>
            <a:ext cx="1641475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8" name="Picture 23" descr="Лермантов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476250"/>
            <a:ext cx="1866900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9" name="Picture 24" descr="Гоголь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476250"/>
            <a:ext cx="1520825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1052513"/>
            <a:ext cx="9144000" cy="5889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Л.Н. Толстой </a:t>
            </a:r>
          </a:p>
        </p:txBody>
      </p:sp>
      <p:sp>
        <p:nvSpPr>
          <p:cNvPr id="54277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308725"/>
            <a:ext cx="900113" cy="5492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54278" name="Picture 4" descr="Толсто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38" y="1928813"/>
            <a:ext cx="3214687" cy="423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1547813" y="6165850"/>
            <a:ext cx="576262" cy="41751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 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2763" y="4724400"/>
            <a:ext cx="6513512" cy="1143000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pic>
        <p:nvPicPr>
          <p:cNvPr id="55299" name="Рисунок 3" descr="narkotiki.jpg"/>
          <p:cNvPicPr>
            <a:picLocks noGrp="1" noChangeAspect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59832" y="2276872"/>
            <a:ext cx="3024336" cy="2155428"/>
          </a:xfrm>
          <a:noFill/>
        </p:spPr>
      </p:pic>
      <p:sp>
        <p:nvSpPr>
          <p:cNvPr id="55300" name="Rectangle 4"/>
          <p:cNvSpPr>
            <a:spLocks noRot="1" noChangeArrowheads="1"/>
          </p:cNvSpPr>
          <p:nvPr/>
        </p:nvSpPr>
        <p:spPr bwMode="auto">
          <a:xfrm>
            <a:off x="0" y="836613"/>
            <a:ext cx="9144000" cy="132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br>
              <a:rPr lang="ru-RU" sz="4000" dirty="0">
                <a:latin typeface="Times New Roman" pitchFamily="18" charset="0"/>
              </a:rPr>
            </a:br>
            <a:r>
              <a:rPr lang="ru-RU" sz="3600" dirty="0">
                <a:latin typeface="Times New Roman" pitchFamily="18" charset="0"/>
              </a:rPr>
              <a:t>Наркотики – это химические вещества, оказывающие пагубное воздействие на организм человека. </a:t>
            </a:r>
            <a:br>
              <a:rPr lang="ru-RU" sz="3600" dirty="0">
                <a:latin typeface="Times New Roman" pitchFamily="18" charset="0"/>
              </a:rPr>
            </a:br>
            <a:br>
              <a:rPr lang="ru-RU" sz="2800" b="1" dirty="0">
                <a:solidFill>
                  <a:srgbClr val="0000FF"/>
                </a:solidFill>
                <a:latin typeface="Times New Roman" pitchFamily="18" charset="0"/>
              </a:rPr>
            </a:br>
            <a:endParaRPr lang="ru-RU" sz="2800" b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26629" name="Text Box 6"/>
          <p:cNvSpPr txBox="1">
            <a:spLocks noChangeArrowheads="1"/>
          </p:cNvSpPr>
          <p:nvPr/>
        </p:nvSpPr>
        <p:spPr bwMode="auto">
          <a:xfrm>
            <a:off x="0" y="4724400"/>
            <a:ext cx="9144000" cy="10763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chemeClr val="tx1"/>
                </a:solidFill>
                <a:latin typeface="Arial" charset="0"/>
              </a:rPr>
              <a:t>Назовите, на что в первую очередь они оказывают влияние.</a:t>
            </a:r>
          </a:p>
        </p:txBody>
      </p:sp>
      <p:sp>
        <p:nvSpPr>
          <p:cNvPr id="55302" name="AutoShape 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 rot="10800000">
            <a:off x="8316913" y="6092825"/>
            <a:ext cx="827087" cy="7651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1052513"/>
            <a:ext cx="9144000" cy="5889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нервную систему человека</a:t>
            </a:r>
          </a:p>
        </p:txBody>
      </p:sp>
      <p:sp>
        <p:nvSpPr>
          <p:cNvPr id="56325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308725"/>
            <a:ext cx="900113" cy="5492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56326" name="Picture 4" descr="NERV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857374"/>
            <a:ext cx="2448272" cy="4811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1547813" y="6165850"/>
            <a:ext cx="576262" cy="41751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 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4"/>
          <p:cNvSpPr>
            <a:spLocks noRot="1" noChangeArrowheads="1"/>
          </p:cNvSpPr>
          <p:nvPr/>
        </p:nvSpPr>
        <p:spPr bwMode="auto">
          <a:xfrm>
            <a:off x="0" y="981075"/>
            <a:ext cx="91440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ru-RU" sz="4400" dirty="0">
              <a:latin typeface="Times New Roman" pitchFamily="18" charset="0"/>
            </a:endParaRPr>
          </a:p>
        </p:txBody>
      </p:sp>
      <p:pic>
        <p:nvPicPr>
          <p:cNvPr id="57347" name="Picture 4" descr="L41_11_p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07" y="981074"/>
            <a:ext cx="3277914" cy="3095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48" name="Рисунок 5" descr="1191491741_n34ns17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977899"/>
            <a:ext cx="3401145" cy="3095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9" name="Text Box 6"/>
          <p:cNvSpPr txBox="1">
            <a:spLocks noChangeArrowheads="1"/>
          </p:cNvSpPr>
          <p:nvPr/>
        </p:nvSpPr>
        <p:spPr bwMode="auto">
          <a:xfrm>
            <a:off x="0" y="5300663"/>
            <a:ext cx="9144000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Какое заболевание обостряет наркомания?   </a:t>
            </a:r>
          </a:p>
        </p:txBody>
      </p:sp>
      <p:sp>
        <p:nvSpPr>
          <p:cNvPr id="57350" name="AutoShape 6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 rot="10800000">
            <a:off x="8316913" y="6092825"/>
            <a:ext cx="827087" cy="7651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980728"/>
            <a:ext cx="9144000" cy="5889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СПИД</a:t>
            </a:r>
          </a:p>
        </p:txBody>
      </p:sp>
      <p:sp>
        <p:nvSpPr>
          <p:cNvPr id="58373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308725"/>
            <a:ext cx="900113" cy="5492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1547813" y="6165850"/>
            <a:ext cx="576262" cy="41751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64A3DB0-FA66-A457-B86D-3A124CEA6F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775" y="1700808"/>
            <a:ext cx="3803650" cy="5080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6" name="Group 20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411716414"/>
              </p:ext>
            </p:extLst>
          </p:nvPr>
        </p:nvGraphicFramePr>
        <p:xfrm>
          <a:off x="0" y="1916113"/>
          <a:ext cx="9143999" cy="4084637"/>
        </p:xfrm>
        <a:graphic>
          <a:graphicData uri="http://schemas.openxmlformats.org/drawingml/2006/table">
            <a:tbl>
              <a:tblPr/>
              <a:tblGrid>
                <a:gridCol w="31303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52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752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693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468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468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3906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Курение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3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hlinkClick r:id="rId3" action="ppaction://hlinksldjump"/>
                        </a:rPr>
                        <a:t>10</a:t>
                      </a:r>
                      <a:endParaRPr kumimoji="0" lang="ru-RU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hlinkClick r:id="rId4" action="ppaction://hlinksldjump"/>
                        </a:rPr>
                        <a:t>20</a:t>
                      </a:r>
                      <a:endParaRPr kumimoji="0" lang="ru-RU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hlinkClick r:id="rId5" action="ppaction://hlinksldjump"/>
                        </a:rPr>
                        <a:t>50</a:t>
                      </a:r>
                      <a:endParaRPr kumimoji="0" lang="ru-RU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hlinkClick r:id="rId6" action="ppaction://hlinksldjump"/>
                        </a:rPr>
                        <a:t>100</a:t>
                      </a:r>
                      <a:endParaRPr kumimoji="0" lang="ru-RU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hlinkClick r:id="rId7" action="ppaction://hlinksldjump"/>
                        </a:rPr>
                        <a:t>500</a:t>
                      </a:r>
                      <a:endParaRPr kumimoji="0" lang="ru-RU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32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Алкоголь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hlinkClick r:id="rId8" action="ppaction://hlinksldjump"/>
                        </a:rPr>
                        <a:t>10</a:t>
                      </a:r>
                      <a:endParaRPr kumimoji="0" lang="ru-RU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hlinkClick r:id="rId9" action="ppaction://hlinksldjump"/>
                        </a:rPr>
                        <a:t>20</a:t>
                      </a:r>
                      <a:endParaRPr kumimoji="0" lang="ru-RU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hlinkClick r:id="rId10" action="ppaction://hlinksldjump"/>
                        </a:rPr>
                        <a:t>50</a:t>
                      </a:r>
                      <a:endParaRPr kumimoji="0" lang="ru-RU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hlinkClick r:id="rId11" action="ppaction://hlinksldjump"/>
                        </a:rPr>
                        <a:t>100</a:t>
                      </a:r>
                      <a:endParaRPr kumimoji="0" lang="ru-RU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hlinkClick r:id="rId12" action="ppaction://hlinksldjump"/>
                        </a:rPr>
                        <a:t>500</a:t>
                      </a:r>
                      <a:endParaRPr kumimoji="0" lang="ru-RU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906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Наркотики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3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hlinkClick r:id="rId13" action="ppaction://hlinksldjump"/>
                        </a:rPr>
                        <a:t>10</a:t>
                      </a:r>
                      <a:endParaRPr kumimoji="0" lang="ru-RU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hlinkClick r:id="rId14" action="ppaction://hlinksldjump"/>
                        </a:rPr>
                        <a:t>20</a:t>
                      </a:r>
                      <a:endParaRPr kumimoji="0" lang="ru-RU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hlinkClick r:id="rId15" action="ppaction://hlinksldjump"/>
                        </a:rPr>
                        <a:t>50</a:t>
                      </a:r>
                      <a:endParaRPr kumimoji="0" lang="ru-RU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hlinkClick r:id="rId16" action="ppaction://hlinksldjump"/>
                        </a:rPr>
                        <a:t>100</a:t>
                      </a:r>
                      <a:endParaRPr kumimoji="0" lang="ru-RU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hlinkClick r:id="rId17" action="ppaction://hlinksldjump"/>
                        </a:rPr>
                        <a:t>500</a:t>
                      </a:r>
                      <a:endParaRPr kumimoji="0" lang="ru-RU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220" name="Rectangle 148"/>
          <p:cNvSpPr>
            <a:spLocks noChangeArrowheads="1"/>
          </p:cNvSpPr>
          <p:nvPr/>
        </p:nvSpPr>
        <p:spPr bwMode="auto">
          <a:xfrm>
            <a:off x="2143125" y="714375"/>
            <a:ext cx="50403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Выбор темы</a:t>
            </a:r>
          </a:p>
        </p:txBody>
      </p:sp>
      <p:sp>
        <p:nvSpPr>
          <p:cNvPr id="29729" name="AutoShape 205">
            <a:hlinkClick r:id="rId1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165850"/>
            <a:ext cx="611187" cy="69215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4"/>
          <p:cNvSpPr>
            <a:spLocks noGrp="1" noRot="1" noChangeArrowheads="1"/>
          </p:cNvSpPr>
          <p:nvPr>
            <p:ph type="title" sz="quarter"/>
          </p:nvPr>
        </p:nvSpPr>
        <p:spPr>
          <a:xfrm>
            <a:off x="0" y="476672"/>
            <a:ext cx="9144000" cy="2117303"/>
          </a:xfrm>
        </p:spPr>
        <p:txBody>
          <a:bodyPr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None/>
              <a:defRPr/>
            </a:pPr>
            <a:endParaRPr lang="ru-RU" sz="4000" dirty="0">
              <a:solidFill>
                <a:srgbClr val="ED9DE7"/>
              </a:solidFill>
            </a:endParaRPr>
          </a:p>
        </p:txBody>
      </p:sp>
      <p:sp>
        <p:nvSpPr>
          <p:cNvPr id="26629" name="Text Box 6"/>
          <p:cNvSpPr txBox="1">
            <a:spLocks noChangeArrowheads="1"/>
          </p:cNvSpPr>
          <p:nvPr/>
        </p:nvSpPr>
        <p:spPr bwMode="auto">
          <a:xfrm>
            <a:off x="0" y="2132856"/>
            <a:ext cx="9144000" cy="6463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endParaRPr lang="ru-RU" sz="3600" u="sng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59400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 rot="10800000">
            <a:off x="8316913" y="6092825"/>
            <a:ext cx="827087" cy="7651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/>
          <a:p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026A2D-A34E-6B49-2ABE-9C5903228E57}"/>
              </a:ext>
            </a:extLst>
          </p:cNvPr>
          <p:cNvSpPr txBox="1"/>
          <p:nvPr/>
        </p:nvSpPr>
        <p:spPr>
          <a:xfrm>
            <a:off x="1979712" y="2102078"/>
            <a:ext cx="77768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виды наркотиков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6D65A92-ED33-2878-8257-6C13DB6104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9340" y="3009278"/>
            <a:ext cx="4625320" cy="3083547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1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308725"/>
            <a:ext cx="900113" cy="5492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1547813" y="6165850"/>
            <a:ext cx="576262" cy="41751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4175DC3-DB98-0F68-4263-A34A3E7815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16632"/>
            <a:ext cx="7740352" cy="5805264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AutoShape 20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165850"/>
            <a:ext cx="611187" cy="69215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61443" name="Содержимое 5" descr="meshok_kot-200.jpg"/>
          <p:cNvPicPr>
            <a:picLocks noGrp="1" noChangeAspect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31640" y="944724"/>
            <a:ext cx="6408712" cy="4968552"/>
          </a:xfrm>
        </p:spPr>
      </p:pic>
    </p:spTree>
  </p:cSld>
  <p:clrMapOvr>
    <a:masterClrMapping/>
  </p:clrMapOvr>
  <p:transition advClick="0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4"/>
          <p:cNvSpPr>
            <a:spLocks noGrp="1" noRot="1" noChangeArrowheads="1"/>
          </p:cNvSpPr>
          <p:nvPr>
            <p:ph type="title" sz="quarter"/>
          </p:nvPr>
        </p:nvSpPr>
        <p:spPr>
          <a:xfrm>
            <a:off x="29073" y="2103437"/>
            <a:ext cx="9144000" cy="1325563"/>
          </a:xfrm>
        </p:spPr>
        <p:txBody>
          <a:bodyPr>
            <a:normAutofit fontScale="90000"/>
          </a:bodyPr>
          <a:lstStyle/>
          <a:p>
            <a:pPr marL="0" indent="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sz="6000" b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каких странах легализован каннабис?</a:t>
            </a:r>
            <a:endParaRPr lang="ru-RU" b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469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 rot="10800000">
            <a:off x="8316913" y="6165850"/>
            <a:ext cx="827087" cy="692150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/>
          <a:p>
            <a:endParaRPr lang="ru-RU"/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3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308725"/>
            <a:ext cx="900113" cy="5492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1547813" y="6165850"/>
            <a:ext cx="576262" cy="41751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49E60D3-00FE-E44B-054C-6A760B6EDB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88640"/>
            <a:ext cx="7620000" cy="571500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9" name="Text Box 6"/>
          <p:cNvSpPr txBox="1">
            <a:spLocks noChangeArrowheads="1"/>
          </p:cNvSpPr>
          <p:nvPr/>
        </p:nvSpPr>
        <p:spPr bwMode="auto">
          <a:xfrm>
            <a:off x="-35566" y="1204913"/>
            <a:ext cx="9144000" cy="107721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Какая страна производит больше всего наркотиков?</a:t>
            </a:r>
          </a:p>
        </p:txBody>
      </p:sp>
      <p:sp>
        <p:nvSpPr>
          <p:cNvPr id="65539" name="Rectangle 4"/>
          <p:cNvSpPr>
            <a:spLocks noRot="1" noChangeArrowheads="1"/>
          </p:cNvSpPr>
          <p:nvPr/>
        </p:nvSpPr>
        <p:spPr bwMode="auto">
          <a:xfrm>
            <a:off x="0" y="836613"/>
            <a:ext cx="9144000" cy="132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ru-RU" sz="440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65540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 rot="10800000">
            <a:off x="8316913" y="6165850"/>
            <a:ext cx="827087" cy="692150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/>
          <a:p>
            <a:endParaRPr lang="ru-RU"/>
          </a:p>
        </p:txBody>
      </p:sp>
      <p:sp>
        <p:nvSpPr>
          <p:cNvPr id="6554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br>
              <a:rPr lang="ru-RU" dirty="0"/>
            </a:br>
            <a:br>
              <a:rPr lang="ru-RU" dirty="0"/>
            </a:br>
            <a:br>
              <a:rPr lang="ru-RU" dirty="0"/>
            </a:br>
            <a:r>
              <a:rPr lang="ru-RU" dirty="0"/>
              <a:t>?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5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308725"/>
            <a:ext cx="900113" cy="5492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1547813" y="6165850"/>
            <a:ext cx="576262" cy="41751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A3B01C2-B45A-E975-2F45-212E3A37C3B0}"/>
              </a:ext>
            </a:extLst>
          </p:cNvPr>
          <p:cNvSpPr txBox="1"/>
          <p:nvPr/>
        </p:nvSpPr>
        <p:spPr>
          <a:xfrm>
            <a:off x="107504" y="548680"/>
            <a:ext cx="903649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По состоянию на 2021 год, из урожая Афганистана производится более 90% незаконного героина во всем во всем мире и более 95% европейских поставок.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45C57DC-FE4E-F136-2E57-1D16B6B1D6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697" y="1460226"/>
            <a:ext cx="8030108" cy="4516936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2699792" y="0"/>
            <a:ext cx="3168352" cy="583063"/>
          </a:xfrm>
        </p:spPr>
        <p:txBody>
          <a:bodyPr>
            <a:normAutofit fontScale="90000"/>
          </a:bodyPr>
          <a:lstStyle/>
          <a:p>
            <a:pPr marL="182880" indent="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None/>
              <a:defRPr/>
            </a:pPr>
            <a:br>
              <a:rPr lang="ru-RU" sz="6000" dirty="0">
                <a:latin typeface="Comic Sans MS" pitchFamily="66" charset="0"/>
              </a:rPr>
            </a:br>
            <a:r>
              <a:rPr lang="ru-RU" sz="6000" b="0" dirty="0">
                <a:ln w="0"/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 РАУНД</a:t>
            </a:r>
            <a:br>
              <a:rPr lang="ru-RU" sz="4000" dirty="0"/>
            </a:br>
            <a:endParaRPr lang="ru-RU" sz="40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3DA56F3-40B6-0A50-1C4A-72F0AFC027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5900" y="1916832"/>
            <a:ext cx="6372200" cy="450534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3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3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3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034" name="Group 50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770805346"/>
              </p:ext>
            </p:extLst>
          </p:nvPr>
        </p:nvGraphicFramePr>
        <p:xfrm>
          <a:off x="-36512" y="1070897"/>
          <a:ext cx="9180512" cy="3956294"/>
        </p:xfrm>
        <a:graphic>
          <a:graphicData uri="http://schemas.openxmlformats.org/drawingml/2006/table">
            <a:tbl>
              <a:tblPr/>
              <a:tblGrid>
                <a:gridCol w="53197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31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66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80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429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0191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Вопрос из истории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  <a:hlinkClick r:id="rId2" action="ppaction://hlinksldjump"/>
                        </a:rPr>
                        <a:t>50</a:t>
                      </a:r>
                      <a:endParaRPr kumimoji="0" lang="ru-RU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  <a:hlinkClick r:id="rId3" action="ppaction://hlinksldjump"/>
                        </a:rPr>
                        <a:t>100</a:t>
                      </a:r>
                      <a:endParaRPr kumimoji="0" lang="ru-RU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  <a:hlinkClick r:id="rId4" action="ppaction://hlinksldjump"/>
                        </a:rPr>
                        <a:t>200</a:t>
                      </a:r>
                      <a:endParaRPr kumimoji="0" lang="ru-RU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  <a:hlinkClick r:id="rId5" action="ppaction://hlinksldjump"/>
                        </a:rPr>
                        <a:t>500</a:t>
                      </a:r>
                      <a:endParaRPr kumimoji="0" lang="ru-RU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Влияние никотина на организм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  <a:hlinkClick r:id="rId6" action="ppaction://hlinksldjump"/>
                        </a:rPr>
                        <a:t>50</a:t>
                      </a:r>
                      <a:endParaRPr kumimoji="0" lang="ru-RU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  <a:hlinkClick r:id="rId7" action="ppaction://hlinksldjump"/>
                        </a:rPr>
                        <a:t>100</a:t>
                      </a:r>
                      <a:endParaRPr kumimoji="0" lang="ru-RU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  <a:hlinkClick r:id="rId8" action="ppaction://hlinksldjump"/>
                        </a:rPr>
                        <a:t>200</a:t>
                      </a:r>
                      <a:endParaRPr kumimoji="0" lang="ru-RU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  <a:hlinkClick r:id="rId9" action="ppaction://hlinksldjump"/>
                        </a:rPr>
                        <a:t>500</a:t>
                      </a:r>
                      <a:endParaRPr kumimoji="0" lang="ru-RU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286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Влияние алкоголя на организм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  <a:hlinkClick r:id="rId10" action="ppaction://hlinksldjump"/>
                        </a:rPr>
                        <a:t>50</a:t>
                      </a:r>
                      <a:endParaRPr kumimoji="0" lang="ru-RU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  <a:hlinkClick r:id="rId11" action="ppaction://hlinksldjump"/>
                        </a:rPr>
                        <a:t>100</a:t>
                      </a:r>
                      <a:endParaRPr kumimoji="0" lang="ru-RU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  <a:hlinkClick r:id="rId12" action="ppaction://hlinksldjump"/>
                        </a:rPr>
                        <a:t>200</a:t>
                      </a:r>
                      <a:endParaRPr kumimoji="0" lang="ru-RU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  <a:hlinkClick r:id="rId13" action="ppaction://hlinksldjump"/>
                        </a:rPr>
                        <a:t>500</a:t>
                      </a:r>
                      <a:endParaRPr kumimoji="0" lang="ru-RU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0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Влияние наркотиков на организм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  <a:hlinkClick r:id="rId14" action="ppaction://hlinksldjump"/>
                        </a:rPr>
                        <a:t>50</a:t>
                      </a:r>
                      <a:endParaRPr kumimoji="0" lang="ru-RU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  <a:hlinkClick r:id="rId15" action="ppaction://hlinksldjump"/>
                        </a:rPr>
                        <a:t>100</a:t>
                      </a:r>
                      <a:endParaRPr kumimoji="0" lang="ru-RU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  <a:hlinkClick r:id="rId16" action="ppaction://hlinksldjump"/>
                        </a:rPr>
                        <a:t>200</a:t>
                      </a:r>
                      <a:endParaRPr kumimoji="0" lang="ru-RU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  <a:hlinkClick r:id="rId17" action="ppaction://hlinksldjump"/>
                        </a:rPr>
                        <a:t>500</a:t>
                      </a:r>
                      <a:endParaRPr kumimoji="0" lang="ru-RU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74114" name="Rectangle 34"/>
          <p:cNvSpPr>
            <a:spLocks noChangeArrowheads="1"/>
          </p:cNvSpPr>
          <p:nvPr/>
        </p:nvSpPr>
        <p:spPr bwMode="auto">
          <a:xfrm>
            <a:off x="1857375" y="357188"/>
            <a:ext cx="50403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выбор темы</a:t>
            </a:r>
          </a:p>
        </p:txBody>
      </p:sp>
      <p:sp>
        <p:nvSpPr>
          <p:cNvPr id="68643" name="AutoShape 20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8532813" y="6165850"/>
            <a:ext cx="611187" cy="69215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-180528" y="404664"/>
            <a:ext cx="9900592" cy="1143000"/>
          </a:xfrm>
        </p:spPr>
        <p:txBody>
          <a:bodyPr>
            <a:normAutofit fontScale="90000"/>
          </a:bodyPr>
          <a:lstStyle/>
          <a:p>
            <a:pPr marL="0" indent="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b="0" dirty="0">
                <a:ln w="0"/>
                <a:solidFill>
                  <a:schemeClr val="tx1"/>
                </a:solidFill>
                <a:effectLst/>
              </a:rPr>
              <a:t>Кто в Россию впервые привёз </a:t>
            </a:r>
            <a:r>
              <a:rPr lang="ru-RU" b="0" dirty="0" err="1">
                <a:ln w="0"/>
                <a:solidFill>
                  <a:schemeClr val="tx1"/>
                </a:solidFill>
                <a:effectLst/>
              </a:rPr>
              <a:t>водку,ром</a:t>
            </a:r>
            <a:r>
              <a:rPr lang="ru-RU" b="0" dirty="0">
                <a:ln w="0"/>
                <a:solidFill>
                  <a:schemeClr val="tx1"/>
                </a:solidFill>
                <a:effectLst/>
              </a:rPr>
              <a:t> и коньяк ?</a:t>
            </a:r>
          </a:p>
        </p:txBody>
      </p:sp>
      <p:sp>
        <p:nvSpPr>
          <p:cNvPr id="69637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 rot="10800000">
            <a:off x="8316913" y="6165850"/>
            <a:ext cx="827087" cy="692150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0CF7CAF-9BCD-D447-6737-E959D22A85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975" y="2131221"/>
            <a:ext cx="4972050" cy="428625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785813"/>
            <a:ext cx="9144000" cy="1428750"/>
          </a:xfrm>
        </p:spPr>
        <p:txBody>
          <a:bodyPr>
            <a:normAutofit fontScale="90000"/>
          </a:bodyPr>
          <a:lstStyle/>
          <a:p>
            <a:pPr marL="0" indent="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None/>
              <a:defRPr/>
            </a:pPr>
            <a:br>
              <a:rPr lang="ru-RU" sz="3200" dirty="0">
                <a:latin typeface="Comic Sans MS" pitchFamily="66" charset="0"/>
              </a:rPr>
            </a:br>
            <a:r>
              <a:rPr lang="ru-RU" sz="3600" b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Никотин – один из самых опасных ядов растительного происхождения</a:t>
            </a:r>
            <a:r>
              <a:rPr lang="ru-RU" sz="3600" b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itchFamily="66" charset="0"/>
                <a:cs typeface="Times New Roman" panose="02020603050405020304" pitchFamily="18" charset="0"/>
              </a:rPr>
              <a:t>.</a:t>
            </a:r>
            <a:br>
              <a:rPr lang="ru-RU" sz="3600" dirty="0">
                <a:solidFill>
                  <a:srgbClr val="FF0000"/>
                </a:solidFill>
                <a:latin typeface="Comic Sans MS" pitchFamily="66" charset="0"/>
              </a:rPr>
            </a:br>
            <a:br>
              <a:rPr lang="ru-RU" sz="3600" dirty="0">
                <a:solidFill>
                  <a:srgbClr val="FF0000"/>
                </a:solidFill>
                <a:latin typeface="Comic Sans MS" pitchFamily="66" charset="0"/>
              </a:rPr>
            </a:br>
            <a:endParaRPr lang="ru-RU" sz="29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4000500"/>
            <a:ext cx="9144000" cy="15335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Продолжите поговорку:</a:t>
            </a:r>
          </a:p>
          <a:p>
            <a:pPr algn="ctr">
              <a:defRPr/>
            </a:pPr>
            <a:r>
              <a:rPr lang="ru-RU" sz="5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Капля никотина ............</a:t>
            </a:r>
          </a:p>
        </p:txBody>
      </p:sp>
      <p:sp>
        <p:nvSpPr>
          <p:cNvPr id="30725" name="AutoShape 20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165850"/>
            <a:ext cx="611187" cy="69215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Управляющая кнопка: домой 1">
            <a:hlinkClick r:id="rId3" action="ppaction://hlinksldjump" highlightClick="1"/>
          </p:cNvPr>
          <p:cNvSpPr/>
          <p:nvPr/>
        </p:nvSpPr>
        <p:spPr>
          <a:xfrm>
            <a:off x="755650" y="5876925"/>
            <a:ext cx="1079500" cy="635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1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308725"/>
            <a:ext cx="900113" cy="5492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1331913" y="6308725"/>
            <a:ext cx="719137" cy="4333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9F5A4D8-9F13-DBE8-53C9-BDD02B1A31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450" y="0"/>
            <a:ext cx="5753100" cy="408622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7D22F8D-F6A4-02C5-CDA2-95433206EF8D}"/>
              </a:ext>
            </a:extLst>
          </p:cNvPr>
          <p:cNvSpPr txBox="1"/>
          <p:nvPr/>
        </p:nvSpPr>
        <p:spPr>
          <a:xfrm>
            <a:off x="0" y="4320312"/>
            <a:ext cx="91440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   До Петра 1 Русь пробавлялась слабоалкогольной медовухой, а неистовый Петр привил отечеству тягу к крепким напиткам — рому, коньяку и водке. При Петре российское пьянство разлилось широко и безудержно, как река, которая и по сей день не собирается входить обратно в свои берега. Сам Петр больше всего уважал именно водку и заставлял пить ее даже дамам.</a:t>
            </a:r>
          </a:p>
        </p:txBody>
      </p:sp>
    </p:spTree>
  </p:cSld>
  <p:clrMapOvr>
    <a:masterClrMapping/>
  </p:clrMapOvr>
  <p:transition spd="slow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1057879" y="3731116"/>
            <a:ext cx="7350711" cy="1511994"/>
          </a:xfrm>
        </p:spPr>
        <p:txBody>
          <a:bodyPr>
            <a:normAutofit/>
          </a:bodyPr>
          <a:lstStyle/>
          <a:p>
            <a:pPr marL="0" indent="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sz="3600" dirty="0">
                <a:solidFill>
                  <a:schemeClr val="tx1"/>
                </a:solidFill>
              </a:rPr>
              <a:t>  </a:t>
            </a:r>
            <a:r>
              <a:rPr lang="ru-RU" sz="3600" b="0" dirty="0">
                <a:ln w="0"/>
                <a:solidFill>
                  <a:schemeClr val="tx1"/>
                </a:solidFill>
                <a:effectLst/>
              </a:rPr>
              <a:t>Китайский император Ву Вонг в 1220 году издал закон о пьянстве</a:t>
            </a:r>
            <a:endParaRPr lang="ru-RU" sz="3600" dirty="0">
              <a:solidFill>
                <a:schemeClr val="tx1"/>
              </a:solidFill>
              <a:effectLst/>
            </a:endParaRPr>
          </a:p>
        </p:txBody>
      </p:sp>
      <p:sp>
        <p:nvSpPr>
          <p:cNvPr id="71683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 rot="10800000">
            <a:off x="8316913" y="6165850"/>
            <a:ext cx="827087" cy="692150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/>
          <a:p>
            <a:endParaRPr lang="ru-RU"/>
          </a:p>
        </p:txBody>
      </p:sp>
      <p:sp>
        <p:nvSpPr>
          <p:cNvPr id="26629" name="Text Box 6"/>
          <p:cNvSpPr txBox="1">
            <a:spLocks noChangeArrowheads="1"/>
          </p:cNvSpPr>
          <p:nvPr/>
        </p:nvSpPr>
        <p:spPr bwMode="auto">
          <a:xfrm>
            <a:off x="0" y="5373688"/>
            <a:ext cx="9144000" cy="4667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  <a:latin typeface="Arial" charset="0"/>
              </a:rPr>
              <a:t>Что делали по данному закону с уличенными в пьянстве?</a:t>
            </a:r>
          </a:p>
        </p:txBody>
      </p:sp>
      <p:pic>
        <p:nvPicPr>
          <p:cNvPr id="71685" name="Picture 7" descr="200px-The-firs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0055" y="281277"/>
            <a:ext cx="3238129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1052513"/>
            <a:ext cx="9144000" cy="5889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Подвергали смертной казни</a:t>
            </a:r>
          </a:p>
        </p:txBody>
      </p:sp>
      <p:sp>
        <p:nvSpPr>
          <p:cNvPr id="72709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308725"/>
            <a:ext cx="900113" cy="5492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Управляющая кнопка: домой 6">
            <a:hlinkClick r:id="rId2" action="ppaction://hlinksldjump" highlightClick="1"/>
          </p:cNvPr>
          <p:cNvSpPr/>
          <p:nvPr/>
        </p:nvSpPr>
        <p:spPr>
          <a:xfrm>
            <a:off x="1331913" y="6308725"/>
            <a:ext cx="719137" cy="4333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A3843FB-84F5-BDC4-CD67-286D7D16B0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481" y="1879543"/>
            <a:ext cx="5863069" cy="4402188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Rot="1" noChangeArrowheads="1"/>
          </p:cNvSpPr>
          <p:nvPr/>
        </p:nvSpPr>
        <p:spPr bwMode="auto">
          <a:xfrm>
            <a:off x="0" y="1844675"/>
            <a:ext cx="91440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just"/>
            <a:endParaRPr lang="ru-RU" sz="2400">
              <a:solidFill>
                <a:srgbClr val="ED9DE7"/>
              </a:solidFill>
              <a:latin typeface="Comic Sans MS" pitchFamily="66" charset="0"/>
            </a:endParaRPr>
          </a:p>
        </p:txBody>
      </p:sp>
      <p:sp>
        <p:nvSpPr>
          <p:cNvPr id="26629" name="Text Box 6"/>
          <p:cNvSpPr txBox="1">
            <a:spLocks noChangeArrowheads="1"/>
          </p:cNvSpPr>
          <p:nvPr/>
        </p:nvSpPr>
        <p:spPr bwMode="auto">
          <a:xfrm>
            <a:off x="0" y="2016125"/>
            <a:ext cx="9144000" cy="23082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Страна, в которой водитель в нетрезвом состоянии ставший причиной аварии с человеческими жертвами, приговаривается к смертной казни.</a:t>
            </a:r>
          </a:p>
        </p:txBody>
      </p:sp>
      <p:sp>
        <p:nvSpPr>
          <p:cNvPr id="73732" name="AutoShape 20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01013" y="6092825"/>
            <a:ext cx="1042987" cy="765175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784152"/>
            <a:ext cx="9144000" cy="5889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chemeClr val="tx1"/>
                </a:solidFill>
                <a:latin typeface="Arial" charset="0"/>
              </a:rPr>
              <a:t>Япония</a:t>
            </a:r>
            <a:endParaRPr lang="ru-RU" sz="32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74757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308725"/>
            <a:ext cx="900113" cy="5492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1331913" y="6308725"/>
            <a:ext cx="719137" cy="4333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39437DD-F7B6-4321-8699-9C486EC004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2904" y="2060848"/>
            <a:ext cx="5538192" cy="3461370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432096"/>
            <a:ext cx="9144000" cy="1993808"/>
          </a:xfr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l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sz="3200" b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1762 году Томас </a:t>
            </a:r>
            <a:r>
              <a:rPr lang="ru-RU" sz="3200" b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Доувер</a:t>
            </a:r>
            <a:r>
              <a:rPr lang="ru-RU" sz="3200" b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английский врач, начинает использовать лекарство в основе которого содержалось некое вещество.</a:t>
            </a:r>
          </a:p>
        </p:txBody>
      </p:sp>
      <p:sp>
        <p:nvSpPr>
          <p:cNvPr id="26629" name="Text Box 6"/>
          <p:cNvSpPr txBox="1">
            <a:spLocks noChangeArrowheads="1"/>
          </p:cNvSpPr>
          <p:nvPr/>
        </p:nvSpPr>
        <p:spPr bwMode="auto">
          <a:xfrm>
            <a:off x="0" y="5013176"/>
            <a:ext cx="9144000" cy="6508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это вещество</a:t>
            </a:r>
          </a:p>
        </p:txBody>
      </p:sp>
      <p:sp>
        <p:nvSpPr>
          <p:cNvPr id="76804" name="AutoShape 20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01013" y="6092825"/>
            <a:ext cx="1042987" cy="765175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1071563"/>
            <a:ext cx="9144000" cy="7112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4000" b="1">
                <a:solidFill>
                  <a:schemeClr val="tx1"/>
                </a:solidFill>
                <a:latin typeface="Arial" charset="0"/>
              </a:rPr>
              <a:t>Опиум</a:t>
            </a:r>
          </a:p>
        </p:txBody>
      </p:sp>
      <p:sp>
        <p:nvSpPr>
          <p:cNvPr id="77829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308725"/>
            <a:ext cx="900113" cy="5492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77830" name="Picture 4" descr="опиу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1857375"/>
            <a:ext cx="5689600" cy="429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1331913" y="6308725"/>
            <a:ext cx="719137" cy="4333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Rot="1" noChangeArrowheads="1"/>
          </p:cNvSpPr>
          <p:nvPr/>
        </p:nvSpPr>
        <p:spPr bwMode="auto">
          <a:xfrm>
            <a:off x="0" y="2565400"/>
            <a:ext cx="91440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Курение отрицательно влияет на успеваемость обучающихся  замедляет их физическое и психическое  развитие.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400" b="1" dirty="0">
                <a:solidFill>
                  <a:srgbClr val="0000FF"/>
                </a:solidFill>
                <a:latin typeface="Comic Sans MS" pitchFamily="66" charset="0"/>
              </a:rPr>
            </a:br>
            <a:br>
              <a:rPr lang="ru-RU" sz="2400" b="1" dirty="0">
                <a:solidFill>
                  <a:schemeClr val="tx2"/>
                </a:solidFill>
              </a:rPr>
            </a:br>
            <a:br>
              <a:rPr lang="ru-RU" sz="2500" b="1" dirty="0">
                <a:solidFill>
                  <a:schemeClr val="tx2"/>
                </a:solidFill>
              </a:rPr>
            </a:br>
            <a:br>
              <a:rPr lang="ru-RU" sz="2500" b="1" dirty="0">
                <a:solidFill>
                  <a:schemeClr val="tx2"/>
                </a:solidFill>
              </a:rPr>
            </a:br>
            <a:br>
              <a:rPr lang="ru-RU" sz="2500" b="1" dirty="0">
                <a:solidFill>
                  <a:schemeClr val="tx2"/>
                </a:solidFill>
              </a:rPr>
            </a:br>
            <a:br>
              <a:rPr lang="ru-RU" sz="2500" b="1" dirty="0">
                <a:solidFill>
                  <a:schemeClr val="tx2"/>
                </a:solidFill>
              </a:rPr>
            </a:br>
            <a:br>
              <a:rPr lang="ru-RU" sz="2500" b="1" dirty="0">
                <a:solidFill>
                  <a:schemeClr val="tx2"/>
                </a:solidFill>
              </a:rPr>
            </a:br>
            <a:br>
              <a:rPr lang="ru-RU" sz="2500" b="1" dirty="0">
                <a:solidFill>
                  <a:schemeClr val="tx2"/>
                </a:solidFill>
              </a:rPr>
            </a:b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Курение  подростков в первую очередь сказывается на этих системах организма</a:t>
            </a:r>
            <a:br>
              <a:rPr lang="ru-RU" sz="2500" b="1" dirty="0"/>
            </a:br>
            <a:endParaRPr lang="ru-RU" sz="2500" b="1" dirty="0">
              <a:latin typeface="Comic Sans MS" pitchFamily="66" charset="0"/>
            </a:endParaRPr>
          </a:p>
        </p:txBody>
      </p:sp>
      <p:pic>
        <p:nvPicPr>
          <p:cNvPr id="78851" name="Рисунок 12" descr="IMGP022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00808"/>
            <a:ext cx="3959225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2" name="Picture 5" descr="i?id=22972330&amp;tov=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716683"/>
            <a:ext cx="2714625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0" y="5500688"/>
            <a:ext cx="9144000" cy="6508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их</a:t>
            </a:r>
          </a:p>
        </p:txBody>
      </p:sp>
      <p:sp>
        <p:nvSpPr>
          <p:cNvPr id="78854" name="AutoShape 205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72450" y="6237288"/>
            <a:ext cx="971550" cy="620712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1071563"/>
            <a:ext cx="9144000" cy="5889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Нервная и сердечно-сосудистая система</a:t>
            </a:r>
          </a:p>
        </p:txBody>
      </p:sp>
      <p:sp>
        <p:nvSpPr>
          <p:cNvPr id="79877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308725"/>
            <a:ext cx="900113" cy="5492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79878" name="Picture 4" descr="{8018B2DD-122F-4D0B-8C82-362F791BD201}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1844675"/>
            <a:ext cx="3657600" cy="440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1331913" y="6308725"/>
            <a:ext cx="719137" cy="4333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Rot="1" noChangeArrowheads="1"/>
          </p:cNvSpPr>
          <p:nvPr/>
        </p:nvSpPr>
        <p:spPr bwMode="auto">
          <a:xfrm>
            <a:off x="0" y="1557338"/>
            <a:ext cx="9251950" cy="4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just"/>
            <a:br>
              <a:rPr lang="ru-RU" sz="4000" dirty="0">
                <a:solidFill>
                  <a:schemeClr val="tx2"/>
                </a:solidFill>
                <a:latin typeface="Times New Roman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Длительность жизни человека, выкуривающего пачку и более сигарет за один день, уменьшается на несколько лет по сравнению с некурящим</a:t>
            </a:r>
            <a:br>
              <a:rPr lang="ru-RU" sz="3200" dirty="0">
                <a:solidFill>
                  <a:srgbClr val="0000FF"/>
                </a:solidFill>
                <a:latin typeface="Comic Sans MS" pitchFamily="66" charset="0"/>
              </a:rPr>
            </a:br>
            <a:endParaRPr lang="ru-RU" sz="3200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26629" name="Text Box 6"/>
          <p:cNvSpPr txBox="1">
            <a:spLocks noChangeArrowheads="1"/>
          </p:cNvSpPr>
          <p:nvPr/>
        </p:nvSpPr>
        <p:spPr bwMode="auto">
          <a:xfrm>
            <a:off x="0" y="5300663"/>
            <a:ext cx="9144000" cy="95408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вредных веществ попадает в организм человека при курении?</a:t>
            </a:r>
            <a:r>
              <a:rPr lang="ru-RU" sz="28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80900" name="AutoShape 20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72450" y="6237288"/>
            <a:ext cx="971550" cy="620712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80901" name="iimg_557213863" descr="k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2349500"/>
            <a:ext cx="5473700" cy="266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7"/>
          <p:cNvSpPr txBox="1">
            <a:spLocks noChangeArrowheads="1"/>
          </p:cNvSpPr>
          <p:nvPr/>
        </p:nvSpPr>
        <p:spPr bwMode="auto">
          <a:xfrm>
            <a:off x="0" y="928688"/>
            <a:ext cx="9144000" cy="7080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Капля никотина убивает лошадь!</a:t>
            </a:r>
          </a:p>
        </p:txBody>
      </p:sp>
      <p:sp>
        <p:nvSpPr>
          <p:cNvPr id="31749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308725"/>
            <a:ext cx="755650" cy="5492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1547813" y="6165850"/>
            <a:ext cx="576262" cy="41751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 </a:t>
            </a:r>
          </a:p>
        </p:txBody>
      </p:sp>
      <p:pic>
        <p:nvPicPr>
          <p:cNvPr id="3175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688" y="2276872"/>
            <a:ext cx="5000625" cy="3457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1071563"/>
            <a:ext cx="9144000" cy="7715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Около 30</a:t>
            </a:r>
          </a:p>
        </p:txBody>
      </p:sp>
      <p:sp>
        <p:nvSpPr>
          <p:cNvPr id="81925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308725"/>
            <a:ext cx="900113" cy="5492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81926" name="Рисунок 5" descr="cigarette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63" y="2428875"/>
            <a:ext cx="5334000" cy="322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1331913" y="6308725"/>
            <a:ext cx="719137" cy="4333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1115616" y="3755388"/>
            <a:ext cx="6512511" cy="1573659"/>
          </a:xfrm>
        </p:spPr>
        <p:txBody>
          <a:bodyPr>
            <a:normAutofit/>
          </a:bodyPr>
          <a:lstStyle/>
          <a:p>
            <a:pPr marL="0" indent="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sz="4000" b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 курящего человека часто повышается именно это</a:t>
            </a:r>
          </a:p>
        </p:txBody>
      </p:sp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0" y="5300663"/>
            <a:ext cx="9144000" cy="6508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что это.</a:t>
            </a:r>
          </a:p>
        </p:txBody>
      </p:sp>
      <p:sp>
        <p:nvSpPr>
          <p:cNvPr id="82949" name="AutoShape 20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165850"/>
            <a:ext cx="611187" cy="69215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80148F9-9442-3F53-3C42-667E406589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2004" y="429005"/>
            <a:ext cx="4499992" cy="2999995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237288"/>
            <a:ext cx="827088" cy="620712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1071563"/>
            <a:ext cx="9144000" cy="7715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solidFill>
                  <a:schemeClr val="tx1"/>
                </a:solidFill>
                <a:latin typeface="Arial" charset="0"/>
              </a:rPr>
              <a:t>Артериальное давление</a:t>
            </a:r>
          </a:p>
        </p:txBody>
      </p:sp>
      <p:pic>
        <p:nvPicPr>
          <p:cNvPr id="83974" name="Picture 6" descr="АД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63" y="2214563"/>
            <a:ext cx="5694362" cy="3779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1331913" y="6308725"/>
            <a:ext cx="719137" cy="4333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-1764704" y="836712"/>
            <a:ext cx="9144000" cy="1325563"/>
          </a:xfrm>
        </p:spPr>
        <p:txBody>
          <a:bodyPr>
            <a:normAutofit fontScale="90000"/>
          </a:bodyPr>
          <a:lstStyle/>
          <a:p>
            <a:pPr marL="0" indent="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sz="6000" b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аукцион</a:t>
            </a:r>
            <a:b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4996" name="AutoShape 20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165850"/>
            <a:ext cx="611187" cy="69215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6101636-58BC-1F0F-BE7B-19A8ACF1AD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452" y="1872754"/>
            <a:ext cx="4293096" cy="4293096"/>
          </a:xfrm>
          <a:prstGeom prst="rect">
            <a:avLst/>
          </a:prstGeom>
        </p:spPr>
      </p:pic>
    </p:spTree>
  </p:cSld>
  <p:clrMapOvr>
    <a:masterClrMapping/>
  </p:clrMapOvr>
  <p:transition advClick="0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AutoShape 20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165850"/>
            <a:ext cx="611187" cy="69215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2707" name="Rectangle 5"/>
          <p:cNvSpPr>
            <a:spLocks noGrp="1" noChangeArrowheads="1"/>
          </p:cNvSpPr>
          <p:nvPr>
            <p:ph type="title"/>
          </p:nvPr>
        </p:nvSpPr>
        <p:spPr>
          <a:xfrm>
            <a:off x="-34774" y="404664"/>
            <a:ext cx="9144000" cy="1143000"/>
          </a:xfrm>
        </p:spPr>
        <p:txBody>
          <a:bodyPr>
            <a:normAutofit fontScale="90000"/>
          </a:bodyPr>
          <a:lstStyle/>
          <a:p>
            <a:pPr marL="0" indent="0" algn="just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sz="3200" b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Табачный дым – это горячая смесь вредных газов, паров, жидкостей и твердых веществ, возникающих в результате сгорания  табачных листьев.</a:t>
            </a:r>
          </a:p>
        </p:txBody>
      </p:sp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0" y="5072063"/>
            <a:ext cx="9144000" cy="95408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вызывает у человека смола, </a:t>
            </a:r>
          </a:p>
          <a:p>
            <a:pPr algn="ctr"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образующаяся при сгорании табака?</a:t>
            </a:r>
            <a:endParaRPr lang="ru-RU" sz="2800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424E6ED-D1CF-AAB2-9E93-6742A0A0D8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437" y="1882238"/>
            <a:ext cx="4551125" cy="3041669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072188"/>
            <a:ext cx="1000125" cy="785812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1071563"/>
            <a:ext cx="9144000" cy="7715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4400" dirty="0">
                <a:solidFill>
                  <a:schemeClr val="tx1"/>
                </a:solidFill>
                <a:latin typeface="Arial" charset="0"/>
              </a:rPr>
              <a:t>Злокачественные опухоли</a:t>
            </a:r>
          </a:p>
        </p:txBody>
      </p:sp>
      <p:pic>
        <p:nvPicPr>
          <p:cNvPr id="87046" name="Рисунок 5" descr="a3697f3cdd0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2428875"/>
            <a:ext cx="39243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1331913" y="6308725"/>
            <a:ext cx="719137" cy="4333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-756592" y="533535"/>
            <a:ext cx="9144000" cy="1203920"/>
          </a:xfrm>
        </p:spPr>
        <p:txBody>
          <a:bodyPr/>
          <a:lstStyle/>
          <a:p>
            <a:pPr marL="0" indent="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sz="3200" b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Алкоголь является  </a:t>
            </a:r>
            <a:r>
              <a:rPr lang="ru-RU" sz="3200" b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нарковеществом</a:t>
            </a:r>
            <a:r>
              <a:rPr lang="ru-RU" sz="3200" b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! </a:t>
            </a:r>
            <a:r>
              <a:rPr lang="ru-RU" b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</a:p>
        </p:txBody>
      </p:sp>
      <p:sp>
        <p:nvSpPr>
          <p:cNvPr id="90115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 rot="10800000">
            <a:off x="8316913" y="6165850"/>
            <a:ext cx="827087" cy="692150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/>
          <a:p>
            <a:endParaRPr lang="ru-RU"/>
          </a:p>
        </p:txBody>
      </p:sp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0" y="5084763"/>
            <a:ext cx="9144000" cy="52863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tx1"/>
                </a:solidFill>
                <a:latin typeface="Arial" charset="0"/>
              </a:rPr>
              <a:t>Объясните почему это высказывание верно?</a:t>
            </a:r>
          </a:p>
        </p:txBody>
      </p:sp>
      <p:pic>
        <p:nvPicPr>
          <p:cNvPr id="90117" name="Picture 12" descr="7802905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1628775"/>
            <a:ext cx="4310062" cy="323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836613"/>
            <a:ext cx="9144000" cy="10763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Алкоголь вызывает физическую </a:t>
            </a:r>
          </a:p>
          <a:p>
            <a:pPr algn="ctr">
              <a:defRPr/>
            </a:pP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психическую зависимость</a:t>
            </a:r>
          </a:p>
        </p:txBody>
      </p:sp>
      <p:sp>
        <p:nvSpPr>
          <p:cNvPr id="91141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308725"/>
            <a:ext cx="900113" cy="5492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91142" name="Picture 4" descr="alcoho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205038"/>
            <a:ext cx="2978150" cy="397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143" name="Picture 5" descr="1723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2276475"/>
            <a:ext cx="4824413" cy="389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1331913" y="6308725"/>
            <a:ext cx="719137" cy="4333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Rot="1" noChangeArrowheads="1"/>
          </p:cNvSpPr>
          <p:nvPr/>
        </p:nvSpPr>
        <p:spPr bwMode="auto">
          <a:xfrm>
            <a:off x="0" y="1268413"/>
            <a:ext cx="9144000" cy="132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Алкоголь вызывает беспричинные изменения настроения, взрывы радости и злобы иногда по самым незначительным поводам и в то же время безразличие к действительно волнующим событиям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6629" name="Text Box 6"/>
          <p:cNvSpPr txBox="1">
            <a:spLocks noChangeArrowheads="1"/>
          </p:cNvSpPr>
          <p:nvPr/>
        </p:nvSpPr>
        <p:spPr bwMode="auto">
          <a:xfrm>
            <a:off x="-108520" y="3717032"/>
            <a:ext cx="9144000" cy="9556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Продолжите: </a:t>
            </a:r>
          </a:p>
          <a:p>
            <a:pPr algn="ctr">
              <a:defRPr/>
            </a:pP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Сначала человек пьет вино, а затем вино ……</a:t>
            </a:r>
          </a:p>
        </p:txBody>
      </p:sp>
      <p:sp>
        <p:nvSpPr>
          <p:cNvPr id="92164" name="AutoShape 20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01013" y="6092825"/>
            <a:ext cx="1042987" cy="765175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1071563"/>
            <a:ext cx="9144000" cy="13208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Сначала человек пьет вино,</a:t>
            </a:r>
          </a:p>
          <a:p>
            <a:pPr algn="ctr">
              <a:defRPr/>
            </a:pPr>
            <a:r>
              <a:rPr lang="ru-RU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затем вино пьет человека!</a:t>
            </a:r>
          </a:p>
        </p:txBody>
      </p:sp>
      <p:sp>
        <p:nvSpPr>
          <p:cNvPr id="93189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308725"/>
            <a:ext cx="900113" cy="5492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93190" name="Picture 4" descr="wine_glasses_in_a_line_seethrough_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786063"/>
            <a:ext cx="2214563" cy="331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191" name="Picture 5" descr="%D0%B1%D0%BE%D0%BA%D0%B0%D0%BB_%D0%BA%D1%80%D0%B0%D1%81%D0%BD%D0%BE%D0%B3%D0%B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2525" y="2736850"/>
            <a:ext cx="4435475" cy="332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1331913" y="6308725"/>
            <a:ext cx="719137" cy="4333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75" y="4652963"/>
            <a:ext cx="6511925" cy="862012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sp>
        <p:nvSpPr>
          <p:cNvPr id="32771" name="Rectangle 2"/>
          <p:cNvSpPr>
            <a:spLocks noRot="1" noChangeArrowheads="1"/>
          </p:cNvSpPr>
          <p:nvPr/>
        </p:nvSpPr>
        <p:spPr bwMode="auto">
          <a:xfrm>
            <a:off x="0" y="1844675"/>
            <a:ext cx="9144000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just"/>
            <a:br>
              <a:rPr lang="ru-RU" sz="2200" dirty="0">
                <a:latin typeface="Comic Sans MS" pitchFamily="66" charset="0"/>
              </a:rPr>
            </a:br>
            <a:br>
              <a:rPr lang="ru-RU" sz="2200" dirty="0">
                <a:solidFill>
                  <a:schemeClr val="tx2"/>
                </a:solidFill>
                <a:latin typeface="Comic Sans MS" pitchFamily="66" charset="0"/>
              </a:rPr>
            </a:br>
            <a:r>
              <a:rPr lang="ru-RU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Рекламодатели говорят, что после того, как вы выкурили сигарету, вам необходимо съесть два апельсина: одна сигарета разрушает в организме столько витамина С, сколько его содержится в 2 апельсинах. </a:t>
            </a:r>
            <a:br>
              <a:rPr lang="ru-RU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на самом деле ядовитые вещества, находящиеся в сигаретах, разрушают не только витамин С.</a:t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9388" y="4572000"/>
            <a:ext cx="8658225" cy="120032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6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написано на каждой пачке сигарет?</a:t>
            </a:r>
          </a:p>
          <a:p>
            <a:pPr algn="ctr">
              <a:defRPr/>
            </a:pPr>
            <a:r>
              <a:rPr lang="ru-RU" sz="3600" u="sng" dirty="0">
                <a:solidFill>
                  <a:schemeClr val="tx1"/>
                </a:solidFill>
                <a:latin typeface="Comic Sans MS" pitchFamily="66" charset="0"/>
              </a:rPr>
              <a:t> </a:t>
            </a:r>
            <a:endParaRPr lang="ru-RU" sz="3600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2773" name="AutoShape 20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165850"/>
            <a:ext cx="611187" cy="69215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AutoShape 20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165850"/>
            <a:ext cx="611187" cy="69215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94211" name="Содержимое 5" descr="meshok_kot-200.jpg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59732" y="1196752"/>
            <a:ext cx="4824536" cy="4249018"/>
          </a:xfrm>
        </p:spPr>
      </p:pic>
    </p:spTree>
  </p:cSld>
  <p:clrMapOvr>
    <a:masterClrMapping/>
  </p:clrMapOvr>
  <p:transition advClick="0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4"/>
          <p:cNvSpPr>
            <a:spLocks noChangeArrowheads="1"/>
          </p:cNvSpPr>
          <p:nvPr/>
        </p:nvSpPr>
        <p:spPr bwMode="auto">
          <a:xfrm>
            <a:off x="901700" y="8255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/>
            <a:r>
              <a:rPr lang="ru-RU" sz="2800" dirty="0">
                <a:latin typeface="Times New Roman" pitchFamily="18" charset="0"/>
              </a:rPr>
              <a:t>Алкоголизм — тяжелая хроническая болезнь, в большинстве своем трудноизлечимая!</a:t>
            </a:r>
            <a:endParaRPr lang="ru-RU" sz="4000" dirty="0">
              <a:latin typeface="Times New Roman" pitchFamily="18" charset="0"/>
            </a:endParaRPr>
          </a:p>
        </p:txBody>
      </p:sp>
      <p:sp>
        <p:nvSpPr>
          <p:cNvPr id="26629" name="Text Box 6"/>
          <p:cNvSpPr txBox="1">
            <a:spLocks noChangeArrowheads="1"/>
          </p:cNvSpPr>
          <p:nvPr/>
        </p:nvSpPr>
        <p:spPr bwMode="auto">
          <a:xfrm>
            <a:off x="0" y="5373688"/>
            <a:ext cx="9144000" cy="4667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  <a:latin typeface="Arial" charset="0"/>
              </a:rPr>
              <a:t>Какие болезни может вызывает алкоголь?</a:t>
            </a:r>
          </a:p>
        </p:txBody>
      </p:sp>
      <p:sp>
        <p:nvSpPr>
          <p:cNvPr id="88068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 rot="10800000">
            <a:off x="8316913" y="6165850"/>
            <a:ext cx="827087" cy="692150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/>
          <a:p>
            <a:endParaRPr lang="ru-RU"/>
          </a:p>
        </p:txBody>
      </p:sp>
      <p:pic>
        <p:nvPicPr>
          <p:cNvPr id="88069" name="Picture 9" descr="pic501-124739802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1989138"/>
            <a:ext cx="4464050" cy="301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3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308725"/>
            <a:ext cx="900113" cy="5492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89094" name="Picture 4" descr="1249100199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988203"/>
            <a:ext cx="4896544" cy="3198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1331913" y="6308725"/>
            <a:ext cx="719137" cy="4333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63B01D-8FFF-AE8A-4055-AACF2F3846EC}"/>
              </a:ext>
            </a:extLst>
          </p:cNvPr>
          <p:cNvSpPr txBox="1"/>
          <p:nvPr/>
        </p:nvSpPr>
        <p:spPr>
          <a:xfrm>
            <a:off x="0" y="188640"/>
            <a:ext cx="914400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цирроз печени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панкреатит (хроническое воспаление поджелудочной железы, ведущее к некрозу, омертвению, ее тканей)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алкогольные отравления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сердечно-сосудистые заболевания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некоторые формы рака</a:t>
            </a:r>
          </a:p>
        </p:txBody>
      </p:sp>
    </p:spTree>
  </p:cSld>
  <p:clrMapOvr>
    <a:masterClrMapping/>
  </p:clrMapOvr>
  <p:transition spd="slow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8D7650A-0BA8-7DF7-0648-FA32DDDDBC78}"/>
              </a:ext>
            </a:extLst>
          </p:cNvPr>
          <p:cNvSpPr txBox="1"/>
          <p:nvPr/>
        </p:nvSpPr>
        <p:spPr>
          <a:xfrm>
            <a:off x="1067733" y="1268760"/>
            <a:ext cx="700853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делать при отравлении алкоголем?</a:t>
            </a:r>
          </a:p>
        </p:txBody>
      </p:sp>
    </p:spTree>
    <p:extLst>
      <p:ext uri="{BB962C8B-B14F-4D97-AF65-F5344CB8AC3E}">
        <p14:creationId xmlns:p14="http://schemas.microsoft.com/office/powerpoint/2010/main" val="265285060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E97139D-557E-4D64-6B36-AEFB3F8C9A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612"/>
            <a:ext cx="9144000" cy="6979223"/>
          </a:xfrm>
          <a:prstGeom prst="rect">
            <a:avLst/>
          </a:prstGeom>
        </p:spPr>
      </p:pic>
      <p:sp>
        <p:nvSpPr>
          <p:cNvPr id="4" name="Управляющая кнопка: домой 4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7FC860DE-1BF4-5D2E-C0FB-2128A6410DC0}"/>
              </a:ext>
            </a:extLst>
          </p:cNvPr>
          <p:cNvSpPr/>
          <p:nvPr/>
        </p:nvSpPr>
        <p:spPr>
          <a:xfrm>
            <a:off x="0" y="6309320"/>
            <a:ext cx="719137" cy="4333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222454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AutoShape 20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72450" y="6237288"/>
            <a:ext cx="971550" cy="620712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99331" name="Рисунок 5" descr="1191491741_n34ns17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8713" y="2348880"/>
            <a:ext cx="5126573" cy="3456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0" y="765175"/>
            <a:ext cx="9144000" cy="9556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основную причину по которой подростки пробуют наркотики?</a:t>
            </a:r>
          </a:p>
        </p:txBody>
      </p:sp>
    </p:spTree>
  </p:cSld>
  <p:clrMapOvr>
    <a:masterClrMapping/>
  </p:clrMapOvr>
  <p:transition spd="slow"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1071563"/>
            <a:ext cx="9144000" cy="7715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Из-за любопытства</a:t>
            </a:r>
          </a:p>
        </p:txBody>
      </p:sp>
      <p:sp>
        <p:nvSpPr>
          <p:cNvPr id="100357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308725"/>
            <a:ext cx="900113" cy="5492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00358" name="Picture 4" descr="1259775530_5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8" y="2000250"/>
            <a:ext cx="4246562" cy="424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1331913" y="6308725"/>
            <a:ext cx="719137" cy="4333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0" y="5229200"/>
            <a:ext cx="9144000" cy="52863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tx1"/>
                </a:solidFill>
                <a:latin typeface="Arial" charset="0"/>
              </a:rPr>
              <a:t>Какая продолжительность наркомана в России.</a:t>
            </a:r>
          </a:p>
        </p:txBody>
      </p:sp>
      <p:sp>
        <p:nvSpPr>
          <p:cNvPr id="101379" name="AutoShape 20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72450" y="6237288"/>
            <a:ext cx="971550" cy="620712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1380" name="Rectangle 6"/>
          <p:cNvSpPr>
            <a:spLocks noChangeArrowheads="1"/>
          </p:cNvSpPr>
          <p:nvPr/>
        </p:nvSpPr>
        <p:spPr bwMode="auto">
          <a:xfrm>
            <a:off x="179512" y="2492896"/>
            <a:ext cx="9144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/>
            <a:r>
              <a:rPr lang="ru-RU" sz="3200" b="1" dirty="0">
                <a:latin typeface="Times New Roman" pitchFamily="18" charset="0"/>
              </a:rPr>
              <a:t>В наши дни наркомания является одной из ведущих проблем мирового сообщества. Последствия этой болезни могут привести к глобальной  катастрофе. </a:t>
            </a:r>
          </a:p>
        </p:txBody>
      </p:sp>
    </p:spTree>
  </p:cSld>
  <p:clrMapOvr>
    <a:masterClrMapping/>
  </p:clrMapOvr>
  <p:transition spd="slow"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9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308725"/>
            <a:ext cx="900113" cy="5492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927454" y="6424612"/>
            <a:ext cx="719137" cy="4333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2264E54-91CA-2602-1B59-A8048096F0DF}"/>
              </a:ext>
            </a:extLst>
          </p:cNvPr>
          <p:cNvSpPr txBox="1"/>
          <p:nvPr/>
        </p:nvSpPr>
        <p:spPr>
          <a:xfrm>
            <a:off x="0" y="980728"/>
            <a:ext cx="91440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Продолжительность жизни наркомана в России после возникновения зависимости в нашей стране составляет – 5-7 лет.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3FA0DFD-0D6E-E92A-FA86-516D082740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3932" y="2735054"/>
            <a:ext cx="5796136" cy="3860317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148F6C7-AD29-A305-8E04-9DDA00708E79}"/>
              </a:ext>
            </a:extLst>
          </p:cNvPr>
          <p:cNvSpPr/>
          <p:nvPr/>
        </p:nvSpPr>
        <p:spPr>
          <a:xfrm rot="10800000" flipV="1">
            <a:off x="0" y="2036023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Назовите последствия  употреблении наркотиков?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252008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308725"/>
            <a:ext cx="900113" cy="5492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0" y="928688"/>
            <a:ext cx="9144000" cy="132343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Минздрав предупреждает: курение убивает</a:t>
            </a: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1547813" y="6165850"/>
            <a:ext cx="576262" cy="41751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 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FD4A3A9B-29E1-1B88-8A32-919E7D48982B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2454275"/>
            <a:ext cx="3475037" cy="3475037"/>
          </a:xfrm>
        </p:spPr>
      </p:pic>
    </p:spTree>
  </p:cSld>
  <p:clrMapOvr>
    <a:masterClrMapping/>
  </p:clrMapOvr>
  <p:transition spd="slow"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237288"/>
            <a:ext cx="827088" cy="620712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1071563"/>
            <a:ext cx="9144000" cy="415498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4400" dirty="0">
                <a:solidFill>
                  <a:schemeClr val="tx1"/>
                </a:solidFill>
                <a:latin typeface="Arial" charset="0"/>
              </a:rPr>
              <a:t>Нарушение психики </a:t>
            </a:r>
          </a:p>
          <a:p>
            <a:pPr algn="ctr">
              <a:defRPr/>
            </a:pPr>
            <a:r>
              <a:rPr lang="ru-RU" sz="4400" dirty="0">
                <a:solidFill>
                  <a:schemeClr val="tx1"/>
                </a:solidFill>
                <a:latin typeface="Arial" charset="0"/>
              </a:rPr>
              <a:t>Полная зависимость</a:t>
            </a:r>
          </a:p>
          <a:p>
            <a:pPr algn="ctr">
              <a:defRPr/>
            </a:pPr>
            <a:r>
              <a:rPr lang="ru-RU" sz="4400" dirty="0">
                <a:solidFill>
                  <a:schemeClr val="tx1"/>
                </a:solidFill>
                <a:latin typeface="Arial" charset="0"/>
              </a:rPr>
              <a:t>Деградация личности</a:t>
            </a:r>
          </a:p>
          <a:p>
            <a:pPr algn="ctr">
              <a:defRPr/>
            </a:pPr>
            <a:r>
              <a:rPr lang="ru-RU" sz="4400" dirty="0">
                <a:solidFill>
                  <a:schemeClr val="tx1"/>
                </a:solidFill>
                <a:latin typeface="Arial" charset="0"/>
              </a:rPr>
              <a:t>Сокращается уровень жизни</a:t>
            </a:r>
          </a:p>
          <a:p>
            <a:pPr algn="ctr">
              <a:defRPr/>
            </a:pPr>
            <a:r>
              <a:rPr lang="ru-RU" sz="4400" dirty="0">
                <a:solidFill>
                  <a:schemeClr val="tx1"/>
                </a:solidFill>
                <a:latin typeface="Arial" charset="0"/>
              </a:rPr>
              <a:t>Инвалидность</a:t>
            </a:r>
          </a:p>
          <a:p>
            <a:pPr algn="ctr">
              <a:defRPr/>
            </a:pPr>
            <a:r>
              <a:rPr lang="ru-RU" sz="4400" dirty="0">
                <a:solidFill>
                  <a:schemeClr val="tx1"/>
                </a:solidFill>
                <a:latin typeface="Arial" charset="0"/>
              </a:rPr>
              <a:t>Смерть</a:t>
            </a: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1331913" y="6308725"/>
            <a:ext cx="719137" cy="4333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5120CD0-B4FE-2A78-145C-39CF0AD9A68D}"/>
              </a:ext>
            </a:extLst>
          </p:cNvPr>
          <p:cNvSpPr/>
          <p:nvPr/>
        </p:nvSpPr>
        <p:spPr>
          <a:xfrm>
            <a:off x="0" y="2132856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Какие заболевания вызывают наркотики?</a:t>
            </a:r>
          </a:p>
        </p:txBody>
      </p:sp>
    </p:spTree>
    <p:extLst>
      <p:ext uri="{BB962C8B-B14F-4D97-AF65-F5344CB8AC3E}">
        <p14:creationId xmlns:p14="http://schemas.microsoft.com/office/powerpoint/2010/main" val="3202539231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2910624-9819-7571-F8AD-12C0110F6F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465"/>
            <a:ext cx="9149961" cy="6853535"/>
          </a:xfrm>
          <a:prstGeom prst="rect">
            <a:avLst/>
          </a:prstGeom>
        </p:spPr>
      </p:pic>
      <p:pic>
        <p:nvPicPr>
          <p:cNvPr id="4" name="Рисунок 3">
            <a:hlinkClick r:id="rId3" action="ppaction://hlinksldjump"/>
            <a:extLst>
              <a:ext uri="{FF2B5EF4-FFF2-40B4-BE49-F238E27FC236}">
                <a16:creationId xmlns:a16="http://schemas.microsoft.com/office/drawing/2014/main" id="{431BDA26-0713-3FAC-7C6C-AC6968C29A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96" y="6358997"/>
            <a:ext cx="731583" cy="445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0069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3068960"/>
            <a:ext cx="9144000" cy="1512168"/>
          </a:xfrm>
        </p:spPr>
        <p:txBody>
          <a:bodyPr>
            <a:normAutofit fontScale="90000"/>
          </a:bodyPr>
          <a:lstStyle/>
          <a:p>
            <a:pPr marL="0" indent="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sz="3200" b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Всемирная организация здравоохранения в 1988 году объявила Всемирный День без табака. </a:t>
            </a:r>
            <a:br>
              <a:rPr lang="ru-RU" sz="3200" b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600" b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600" dirty="0"/>
            </a:br>
            <a:br>
              <a:rPr lang="ru-RU" sz="3600" dirty="0"/>
            </a:br>
            <a:br>
              <a:rPr lang="ru-RU" sz="3600" dirty="0"/>
            </a:br>
            <a:br>
              <a:rPr lang="ru-RU" sz="3600" dirty="0"/>
            </a:br>
            <a:br>
              <a:rPr lang="ru-RU" sz="3600" dirty="0"/>
            </a:br>
            <a:endParaRPr lang="ru-RU" sz="3600" dirty="0">
              <a:solidFill>
                <a:srgbClr val="ED9DE7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5143500"/>
            <a:ext cx="9144000" cy="64611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его дату.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820" name="AutoShape 20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165850"/>
            <a:ext cx="611187" cy="69215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3482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75" y="15232"/>
            <a:ext cx="3524250" cy="281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5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6308725"/>
            <a:ext cx="900113" cy="5492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1520825" y="6210300"/>
            <a:ext cx="576263" cy="4191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 </a:t>
            </a:r>
          </a:p>
        </p:txBody>
      </p:sp>
      <p:pic>
        <p:nvPicPr>
          <p:cNvPr id="35848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8956" y="908720"/>
            <a:ext cx="5969915" cy="4471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Certificate">
  <a:themeElements>
    <a:clrScheme name="Certificate 3">
      <a:dk1>
        <a:srgbClr val="000000"/>
      </a:dk1>
      <a:lt1>
        <a:srgbClr val="FFFFFF"/>
      </a:lt1>
      <a:dk2>
        <a:srgbClr val="000000"/>
      </a:dk2>
      <a:lt2>
        <a:srgbClr val="B2B2B2"/>
      </a:lt2>
      <a:accent1>
        <a:srgbClr val="CBCBCB"/>
      </a:accent1>
      <a:accent2>
        <a:srgbClr val="868686"/>
      </a:accent2>
      <a:accent3>
        <a:srgbClr val="FFFFFF"/>
      </a:accent3>
      <a:accent4>
        <a:srgbClr val="000000"/>
      </a:accent4>
      <a:accent5>
        <a:srgbClr val="E2E2E2"/>
      </a:accent5>
      <a:accent6>
        <a:srgbClr val="797979"/>
      </a:accent6>
      <a:hlink>
        <a:srgbClr val="DDDDDD"/>
      </a:hlink>
      <a:folHlink>
        <a:srgbClr val="CBCBCB"/>
      </a:folHlink>
    </a:clrScheme>
    <a:fontScheme name="Certificate">
      <a:majorFont>
        <a:latin typeface="Arial Narrow"/>
        <a:ea typeface=""/>
        <a:cs typeface=""/>
      </a:majorFont>
      <a:minorFont>
        <a:latin typeface="Monotype Corsiv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Certificate 1">
        <a:dk1>
          <a:srgbClr val="000000"/>
        </a:dk1>
        <a:lt1>
          <a:srgbClr val="FFFFCC"/>
        </a:lt1>
        <a:dk2>
          <a:srgbClr val="333300"/>
        </a:dk2>
        <a:lt2>
          <a:srgbClr val="808000"/>
        </a:lt2>
        <a:accent1>
          <a:srgbClr val="339933"/>
        </a:accent1>
        <a:accent2>
          <a:srgbClr val="A50021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95001D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ertific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F33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FFADCA"/>
        </a:accent5>
        <a:accent6>
          <a:srgbClr val="2D2DB9"/>
        </a:accent6>
        <a:hlink>
          <a:srgbClr val="FFCC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ertificate 3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DDDDDD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ertificate 4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FDFDFD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EFEFE"/>
        </a:accent5>
        <a:accent6>
          <a:srgbClr val="555555"/>
        </a:accent6>
        <a:hlink>
          <a:srgbClr val="969696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ertificate 5">
        <a:dk1>
          <a:srgbClr val="000000"/>
        </a:dk1>
        <a:lt1>
          <a:srgbClr val="FFFFFF"/>
        </a:lt1>
        <a:dk2>
          <a:srgbClr val="000000"/>
        </a:dk2>
        <a:lt2>
          <a:srgbClr val="B8B6B4"/>
        </a:lt2>
        <a:accent1>
          <a:srgbClr val="D5D5E3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E7E7EF"/>
        </a:accent5>
        <a:accent6>
          <a:srgbClr val="555555"/>
        </a:accent6>
        <a:hlink>
          <a:srgbClr val="5F5F5F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ertificate 6">
        <a:dk1>
          <a:srgbClr val="000000"/>
        </a:dk1>
        <a:lt1>
          <a:srgbClr val="FFFFFF"/>
        </a:lt1>
        <a:dk2>
          <a:srgbClr val="000000"/>
        </a:dk2>
        <a:lt2>
          <a:srgbClr val="FFFF99"/>
        </a:lt2>
        <a:accent1>
          <a:srgbClr val="FFCC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2D00"/>
        </a:accent6>
        <a:hlink>
          <a:srgbClr val="6633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ertificate 7">
        <a:dk1>
          <a:srgbClr val="000000"/>
        </a:dk1>
        <a:lt1>
          <a:srgbClr val="FFFFFF"/>
        </a:lt1>
        <a:dk2>
          <a:srgbClr val="000000"/>
        </a:dk2>
        <a:lt2>
          <a:srgbClr val="FFFFCC"/>
        </a:lt2>
        <a:accent1>
          <a:srgbClr val="FFFFCC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E7B98A"/>
        </a:accent6>
        <a:hlink>
          <a:srgbClr val="663300"/>
        </a:hlink>
        <a:folHlink>
          <a:srgbClr val="FFE47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ertificate 8">
        <a:dk1>
          <a:srgbClr val="000000"/>
        </a:dk1>
        <a:lt1>
          <a:srgbClr val="FFFFFF"/>
        </a:lt1>
        <a:dk2>
          <a:srgbClr val="000000"/>
        </a:dk2>
        <a:lt2>
          <a:srgbClr val="FFFFCC"/>
        </a:lt2>
        <a:accent1>
          <a:srgbClr val="FFFFCC"/>
        </a:accent1>
        <a:accent2>
          <a:srgbClr val="F4F5CB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DDDEB8"/>
        </a:accent6>
        <a:hlink>
          <a:srgbClr val="663300"/>
        </a:hlink>
        <a:folHlink>
          <a:srgbClr val="FFE47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ertificate 9">
        <a:dk1>
          <a:srgbClr val="000000"/>
        </a:dk1>
        <a:lt1>
          <a:srgbClr val="FFFFFF"/>
        </a:lt1>
        <a:dk2>
          <a:srgbClr val="000000"/>
        </a:dk2>
        <a:lt2>
          <a:srgbClr val="FFFFCC"/>
        </a:lt2>
        <a:accent1>
          <a:srgbClr val="FFFFFF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E7B98A"/>
        </a:accent6>
        <a:hlink>
          <a:srgbClr val="663300"/>
        </a:hlink>
        <a:folHlink>
          <a:srgbClr val="FFE47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ertificate 10">
        <a:dk1>
          <a:srgbClr val="000000"/>
        </a:dk1>
        <a:lt1>
          <a:srgbClr val="FFFFFF"/>
        </a:lt1>
        <a:dk2>
          <a:srgbClr val="000000"/>
        </a:dk2>
        <a:lt2>
          <a:srgbClr val="FFFFCC"/>
        </a:lt2>
        <a:accent1>
          <a:srgbClr val="FFFFEF"/>
        </a:accent1>
        <a:accent2>
          <a:srgbClr val="F4F5CB"/>
        </a:accent2>
        <a:accent3>
          <a:srgbClr val="FFFFFF"/>
        </a:accent3>
        <a:accent4>
          <a:srgbClr val="000000"/>
        </a:accent4>
        <a:accent5>
          <a:srgbClr val="FFFFF6"/>
        </a:accent5>
        <a:accent6>
          <a:srgbClr val="DDDEB8"/>
        </a:accent6>
        <a:hlink>
          <a:srgbClr val="663300"/>
        </a:hlink>
        <a:folHlink>
          <a:srgbClr val="FFE47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ertificate 11">
        <a:dk1>
          <a:srgbClr val="4D4D4D"/>
        </a:dk1>
        <a:lt1>
          <a:srgbClr val="FFFFFF"/>
        </a:lt1>
        <a:dk2>
          <a:srgbClr val="000000"/>
        </a:dk2>
        <a:lt2>
          <a:srgbClr val="969696"/>
        </a:lt2>
        <a:accent1>
          <a:srgbClr val="EFF9FF"/>
        </a:accent1>
        <a:accent2>
          <a:srgbClr val="E5F5FF"/>
        </a:accent2>
        <a:accent3>
          <a:srgbClr val="FFFFFF"/>
        </a:accent3>
        <a:accent4>
          <a:srgbClr val="404040"/>
        </a:accent4>
        <a:accent5>
          <a:srgbClr val="F6FBFF"/>
        </a:accent5>
        <a:accent6>
          <a:srgbClr val="CFDEE7"/>
        </a:accent6>
        <a:hlink>
          <a:srgbClr val="C0C0C0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Слои">
  <a:themeElements>
    <a:clrScheme name="Слои 11">
      <a:dk1>
        <a:srgbClr val="4D4D4D"/>
      </a:dk1>
      <a:lt1>
        <a:srgbClr val="FFFFFF"/>
      </a:lt1>
      <a:dk2>
        <a:srgbClr val="000000"/>
      </a:dk2>
      <a:lt2>
        <a:srgbClr val="969696"/>
      </a:lt2>
      <a:accent1>
        <a:srgbClr val="EFF9FF"/>
      </a:accent1>
      <a:accent2>
        <a:srgbClr val="E5F5FF"/>
      </a:accent2>
      <a:accent3>
        <a:srgbClr val="FFFFFF"/>
      </a:accent3>
      <a:accent4>
        <a:srgbClr val="404040"/>
      </a:accent4>
      <a:accent5>
        <a:srgbClr val="F6FBFF"/>
      </a:accent5>
      <a:accent6>
        <a:srgbClr val="CFDEE7"/>
      </a:accent6>
      <a:hlink>
        <a:srgbClr val="C0C0C0"/>
      </a:hlink>
      <a:folHlink>
        <a:srgbClr val="EAEAEA"/>
      </a:folHlink>
    </a:clrScheme>
    <a:fontScheme name="Слои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Слои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11">
        <a:dk1>
          <a:srgbClr val="4D4D4D"/>
        </a:dk1>
        <a:lt1>
          <a:srgbClr val="FFFFFF"/>
        </a:lt1>
        <a:dk2>
          <a:srgbClr val="000000"/>
        </a:dk2>
        <a:lt2>
          <a:srgbClr val="969696"/>
        </a:lt2>
        <a:accent1>
          <a:srgbClr val="EFF9FF"/>
        </a:accent1>
        <a:accent2>
          <a:srgbClr val="E5F5FF"/>
        </a:accent2>
        <a:accent3>
          <a:srgbClr val="FFFFFF"/>
        </a:accent3>
        <a:accent4>
          <a:srgbClr val="404040"/>
        </a:accent4>
        <a:accent5>
          <a:srgbClr val="F6FBFF"/>
        </a:accent5>
        <a:accent6>
          <a:srgbClr val="CFDEE7"/>
        </a:accent6>
        <a:hlink>
          <a:srgbClr val="C0C0C0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Студия">
  <a:themeElements>
    <a:clrScheme name="Студия 1">
      <a:dk1>
        <a:srgbClr val="000000"/>
      </a:dk1>
      <a:lt1>
        <a:srgbClr val="FFFFFF"/>
      </a:lt1>
      <a:dk2>
        <a:srgbClr val="336666"/>
      </a:dk2>
      <a:lt2>
        <a:srgbClr val="CCCC99"/>
      </a:lt2>
      <a:accent1>
        <a:srgbClr val="97CDCC"/>
      </a:accent1>
      <a:accent2>
        <a:srgbClr val="D6E0E0"/>
      </a:accent2>
      <a:accent3>
        <a:srgbClr val="FFFFFF"/>
      </a:accent3>
      <a:accent4>
        <a:srgbClr val="000000"/>
      </a:accent4>
      <a:accent5>
        <a:srgbClr val="C9E3E2"/>
      </a:accent5>
      <a:accent6>
        <a:srgbClr val="C2CBCB"/>
      </a:accent6>
      <a:hlink>
        <a:srgbClr val="99CC00"/>
      </a:hlink>
      <a:folHlink>
        <a:srgbClr val="336666"/>
      </a:folHlink>
    </a:clrScheme>
    <a:fontScheme name="Студия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Студия 1">
        <a:dk1>
          <a:srgbClr val="000000"/>
        </a:dk1>
        <a:lt1>
          <a:srgbClr val="FFFFFF"/>
        </a:lt1>
        <a:dk2>
          <a:srgbClr val="336666"/>
        </a:dk2>
        <a:lt2>
          <a:srgbClr val="CCCC99"/>
        </a:lt2>
        <a:accent1>
          <a:srgbClr val="97CDCC"/>
        </a:accent1>
        <a:accent2>
          <a:srgbClr val="D6E0E0"/>
        </a:accent2>
        <a:accent3>
          <a:srgbClr val="FFFFFF"/>
        </a:accent3>
        <a:accent4>
          <a:srgbClr val="000000"/>
        </a:accent4>
        <a:accent5>
          <a:srgbClr val="C9E3E2"/>
        </a:accent5>
        <a:accent6>
          <a:srgbClr val="C2CBCB"/>
        </a:accent6>
        <a:hlink>
          <a:srgbClr val="99CC00"/>
        </a:hlink>
        <a:folHlink>
          <a:srgbClr val="33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2">
        <a:dk1>
          <a:srgbClr val="000000"/>
        </a:dk1>
        <a:lt1>
          <a:srgbClr val="FFFFFF"/>
        </a:lt1>
        <a:dk2>
          <a:srgbClr val="3732A0"/>
        </a:dk2>
        <a:lt2>
          <a:srgbClr val="666699"/>
        </a:lt2>
        <a:accent1>
          <a:srgbClr val="CCCCFF"/>
        </a:accent1>
        <a:accent2>
          <a:srgbClr val="009999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8A8A"/>
        </a:accent6>
        <a:hlink>
          <a:srgbClr val="3366CC"/>
        </a:hlink>
        <a:folHlink>
          <a:srgbClr val="9094B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3">
        <a:dk1>
          <a:srgbClr val="000000"/>
        </a:dk1>
        <a:lt1>
          <a:srgbClr val="FFFFFF"/>
        </a:lt1>
        <a:dk2>
          <a:srgbClr val="CD0505"/>
        </a:dk2>
        <a:lt2>
          <a:srgbClr val="5F5F5F"/>
        </a:lt2>
        <a:accent1>
          <a:srgbClr val="D2D5DE"/>
        </a:accent1>
        <a:accent2>
          <a:srgbClr val="D55757"/>
        </a:accent2>
        <a:accent3>
          <a:srgbClr val="FFFFFF"/>
        </a:accent3>
        <a:accent4>
          <a:srgbClr val="000000"/>
        </a:accent4>
        <a:accent5>
          <a:srgbClr val="E5E7EC"/>
        </a:accent5>
        <a:accent6>
          <a:srgbClr val="C14E4E"/>
        </a:accent6>
        <a:hlink>
          <a:srgbClr val="F42D1E"/>
        </a:hlink>
        <a:folHlink>
          <a:srgbClr val="7C849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4">
        <a:dk1>
          <a:srgbClr val="000000"/>
        </a:dk1>
        <a:lt1>
          <a:srgbClr val="FFFFFF"/>
        </a:lt1>
        <a:dk2>
          <a:srgbClr val="551A07"/>
        </a:dk2>
        <a:lt2>
          <a:srgbClr val="CC3300"/>
        </a:lt2>
        <a:accent1>
          <a:srgbClr val="F4B400"/>
        </a:accent1>
        <a:accent2>
          <a:srgbClr val="993300"/>
        </a:accent2>
        <a:accent3>
          <a:srgbClr val="FFFFFF"/>
        </a:accent3>
        <a:accent4>
          <a:srgbClr val="000000"/>
        </a:accent4>
        <a:accent5>
          <a:srgbClr val="F8D6AA"/>
        </a:accent5>
        <a:accent6>
          <a:srgbClr val="8A2D00"/>
        </a:accent6>
        <a:hlink>
          <a:srgbClr val="FF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5">
        <a:dk1>
          <a:srgbClr val="000000"/>
        </a:dk1>
        <a:lt1>
          <a:srgbClr val="FFFFFF"/>
        </a:lt1>
        <a:dk2>
          <a:srgbClr val="FF0000"/>
        </a:dk2>
        <a:lt2>
          <a:srgbClr val="FFCC00"/>
        </a:lt2>
        <a:accent1>
          <a:srgbClr val="66CC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008A00"/>
        </a:accent6>
        <a:hlink>
          <a:srgbClr val="FF3300"/>
        </a:hlink>
        <a:folHlink>
          <a:srgbClr val="66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6">
        <a:dk1>
          <a:srgbClr val="666633"/>
        </a:dk1>
        <a:lt1>
          <a:srgbClr val="FFFFFF"/>
        </a:lt1>
        <a:dk2>
          <a:srgbClr val="000000"/>
        </a:dk2>
        <a:lt2>
          <a:srgbClr val="CC3300"/>
        </a:lt2>
        <a:accent1>
          <a:srgbClr val="8080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C0C0AA"/>
        </a:accent5>
        <a:accent6>
          <a:srgbClr val="E78A00"/>
        </a:accent6>
        <a:hlink>
          <a:srgbClr val="CC6600"/>
        </a:hlink>
        <a:folHlink>
          <a:srgbClr val="434B1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7">
        <a:dk1>
          <a:srgbClr val="766997"/>
        </a:dk1>
        <a:lt1>
          <a:srgbClr val="FFFFFF"/>
        </a:lt1>
        <a:dk2>
          <a:srgbClr val="530901"/>
        </a:dk2>
        <a:lt2>
          <a:srgbClr val="FFFFFF"/>
        </a:lt2>
        <a:accent1>
          <a:srgbClr val="FF3300"/>
        </a:accent1>
        <a:accent2>
          <a:srgbClr val="CC6600"/>
        </a:accent2>
        <a:accent3>
          <a:srgbClr val="B3AAAA"/>
        </a:accent3>
        <a:accent4>
          <a:srgbClr val="DADADA"/>
        </a:accent4>
        <a:accent5>
          <a:srgbClr val="FFADAA"/>
        </a:accent5>
        <a:accent6>
          <a:srgbClr val="B95C00"/>
        </a:accent6>
        <a:hlink>
          <a:srgbClr val="FF9900"/>
        </a:hlink>
        <a:folHlink>
          <a:srgbClr val="99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8">
        <a:dk1>
          <a:srgbClr val="666699"/>
        </a:dk1>
        <a:lt1>
          <a:srgbClr val="FFFFFF"/>
        </a:lt1>
        <a:dk2>
          <a:srgbClr val="4C004C"/>
        </a:dk2>
        <a:lt2>
          <a:srgbClr val="FFFFFF"/>
        </a:lt2>
        <a:accent1>
          <a:srgbClr val="0099CC"/>
        </a:accent1>
        <a:accent2>
          <a:srgbClr val="993366"/>
        </a:accent2>
        <a:accent3>
          <a:srgbClr val="B2AAB2"/>
        </a:accent3>
        <a:accent4>
          <a:srgbClr val="DADADA"/>
        </a:accent4>
        <a:accent5>
          <a:srgbClr val="AACAE2"/>
        </a:accent5>
        <a:accent6>
          <a:srgbClr val="8A2D5C"/>
        </a:accent6>
        <a:hlink>
          <a:srgbClr val="99CC00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9">
        <a:dk1>
          <a:srgbClr val="565682"/>
        </a:dk1>
        <a:lt1>
          <a:srgbClr val="FFFFFF"/>
        </a:lt1>
        <a:dk2>
          <a:srgbClr val="1E1551"/>
        </a:dk2>
        <a:lt2>
          <a:srgbClr val="CCFFFF"/>
        </a:lt2>
        <a:accent1>
          <a:srgbClr val="33CCCC"/>
        </a:accent1>
        <a:accent2>
          <a:srgbClr val="009999"/>
        </a:accent2>
        <a:accent3>
          <a:srgbClr val="ABAAB3"/>
        </a:accent3>
        <a:accent4>
          <a:srgbClr val="DADADA"/>
        </a:accent4>
        <a:accent5>
          <a:srgbClr val="ADE2E2"/>
        </a:accent5>
        <a:accent6>
          <a:srgbClr val="008A8A"/>
        </a:accent6>
        <a:hlink>
          <a:srgbClr val="FF9900"/>
        </a:hlink>
        <a:folHlink>
          <a:srgbClr val="00598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10">
        <a:dk1>
          <a:srgbClr val="CCCC99"/>
        </a:dk1>
        <a:lt1>
          <a:srgbClr val="FFFFFF"/>
        </a:lt1>
        <a:dk2>
          <a:srgbClr val="2E5D5C"/>
        </a:dk2>
        <a:lt2>
          <a:srgbClr val="FFFFFF"/>
        </a:lt2>
        <a:accent1>
          <a:srgbClr val="0099CC"/>
        </a:accent1>
        <a:accent2>
          <a:srgbClr val="D6E0E0"/>
        </a:accent2>
        <a:accent3>
          <a:srgbClr val="ADB6B5"/>
        </a:accent3>
        <a:accent4>
          <a:srgbClr val="DADADA"/>
        </a:accent4>
        <a:accent5>
          <a:srgbClr val="AACAE2"/>
        </a:accent5>
        <a:accent6>
          <a:srgbClr val="C2CBCB"/>
        </a:accent6>
        <a:hlink>
          <a:srgbClr val="CCCC99"/>
        </a:hlink>
        <a:folHlink>
          <a:srgbClr val="428A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11">
        <a:dk1>
          <a:srgbClr val="4D4D4D"/>
        </a:dk1>
        <a:lt1>
          <a:srgbClr val="FFFFFF"/>
        </a:lt1>
        <a:dk2>
          <a:srgbClr val="000000"/>
        </a:dk2>
        <a:lt2>
          <a:srgbClr val="969696"/>
        </a:lt2>
        <a:accent1>
          <a:srgbClr val="EFF9FF"/>
        </a:accent1>
        <a:accent2>
          <a:srgbClr val="E5F5FF"/>
        </a:accent2>
        <a:accent3>
          <a:srgbClr val="FFFFFF"/>
        </a:accent3>
        <a:accent4>
          <a:srgbClr val="404040"/>
        </a:accent4>
        <a:accent5>
          <a:srgbClr val="F6FBFF"/>
        </a:accent5>
        <a:accent6>
          <a:srgbClr val="CFDEE7"/>
        </a:accent6>
        <a:hlink>
          <a:srgbClr val="C0C0C0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Company Meeting">
  <a:themeElements>
    <a:clrScheme name="Другая 36">
      <a:dk1>
        <a:srgbClr val="000000"/>
      </a:dk1>
      <a:lt1>
        <a:sysClr val="window" lastClr="FFFFFF"/>
      </a:lt1>
      <a:dk2>
        <a:srgbClr val="F8ECE4"/>
      </a:dk2>
      <a:lt2>
        <a:srgbClr val="DEDEDE"/>
      </a:lt2>
      <a:accent1>
        <a:srgbClr val="E3999B"/>
      </a:accent1>
      <a:accent2>
        <a:srgbClr val="F1D3C1"/>
      </a:accent2>
      <a:accent3>
        <a:srgbClr val="A04DA3"/>
      </a:accent3>
      <a:accent4>
        <a:srgbClr val="C4652D"/>
      </a:accent4>
      <a:accent5>
        <a:srgbClr val="F1D3C1"/>
      </a:accent5>
      <a:accent6>
        <a:srgbClr val="5C92B5"/>
      </a:accent6>
      <a:hlink>
        <a:srgbClr val="E3999B"/>
      </a:hlink>
      <a:folHlink>
        <a:srgbClr val="F1D3C1"/>
      </a:folHlink>
    </a:clrScheme>
    <a:fontScheme name="Company Meeting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Company Meeting 1">
        <a:dk1>
          <a:srgbClr val="8383AD"/>
        </a:dk1>
        <a:lt1>
          <a:srgbClr val="FEFED6"/>
        </a:lt1>
        <a:dk2>
          <a:srgbClr val="404176"/>
        </a:dk2>
        <a:lt2>
          <a:srgbClr val="969696"/>
        </a:lt2>
        <a:accent1>
          <a:srgbClr val="BABE90"/>
        </a:accent1>
        <a:accent2>
          <a:srgbClr val="666699"/>
        </a:accent2>
        <a:accent3>
          <a:srgbClr val="FEFEE8"/>
        </a:accent3>
        <a:accent4>
          <a:srgbClr val="6F6F93"/>
        </a:accent4>
        <a:accent5>
          <a:srgbClr val="D9DBC6"/>
        </a:accent5>
        <a:accent6>
          <a:srgbClr val="5C5C8A"/>
        </a:accent6>
        <a:hlink>
          <a:srgbClr val="C09E4A"/>
        </a:hlink>
        <a:folHlink>
          <a:srgbClr val="00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mpany Meeting 2">
        <a:dk1>
          <a:srgbClr val="8383AD"/>
        </a:dk1>
        <a:lt1>
          <a:srgbClr val="FFFFFF"/>
        </a:lt1>
        <a:dk2>
          <a:srgbClr val="404176"/>
        </a:dk2>
        <a:lt2>
          <a:srgbClr val="969696"/>
        </a:lt2>
        <a:accent1>
          <a:srgbClr val="BABE90"/>
        </a:accent1>
        <a:accent2>
          <a:srgbClr val="666699"/>
        </a:accent2>
        <a:accent3>
          <a:srgbClr val="FFFFFF"/>
        </a:accent3>
        <a:accent4>
          <a:srgbClr val="6F6F93"/>
        </a:accent4>
        <a:accent5>
          <a:srgbClr val="D9DBC6"/>
        </a:accent5>
        <a:accent6>
          <a:srgbClr val="5C5C8A"/>
        </a:accent6>
        <a:hlink>
          <a:srgbClr val="C09E4A"/>
        </a:hlink>
        <a:folHlink>
          <a:srgbClr val="00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mpany Meeting 3">
        <a:dk1>
          <a:srgbClr val="4D4D4D"/>
        </a:dk1>
        <a:lt1>
          <a:srgbClr val="FFFFFF"/>
        </a:lt1>
        <a:dk2>
          <a:srgbClr val="000000"/>
        </a:dk2>
        <a:lt2>
          <a:srgbClr val="969696"/>
        </a:lt2>
        <a:accent1>
          <a:srgbClr val="DDDDDD"/>
        </a:accent1>
        <a:accent2>
          <a:srgbClr val="5F5F5F"/>
        </a:accent2>
        <a:accent3>
          <a:srgbClr val="FFFFFF"/>
        </a:accent3>
        <a:accent4>
          <a:srgbClr val="404040"/>
        </a:accent4>
        <a:accent5>
          <a:srgbClr val="EBEBEB"/>
        </a:accent5>
        <a:accent6>
          <a:srgbClr val="555555"/>
        </a:accent6>
        <a:hlink>
          <a:srgbClr val="C0C0C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mpany Meeting 4">
        <a:dk1>
          <a:srgbClr val="424262"/>
        </a:dk1>
        <a:lt1>
          <a:srgbClr val="FFFFFF"/>
        </a:lt1>
        <a:dk2>
          <a:srgbClr val="22659C"/>
        </a:dk2>
        <a:lt2>
          <a:srgbClr val="A4AEC2"/>
        </a:lt2>
        <a:accent1>
          <a:srgbClr val="B1C7E7"/>
        </a:accent1>
        <a:accent2>
          <a:srgbClr val="494983"/>
        </a:accent2>
        <a:accent3>
          <a:srgbClr val="FFFFFF"/>
        </a:accent3>
        <a:accent4>
          <a:srgbClr val="373753"/>
        </a:accent4>
        <a:accent5>
          <a:srgbClr val="D5E0F1"/>
        </a:accent5>
        <a:accent6>
          <a:srgbClr val="414176"/>
        </a:accent6>
        <a:hlink>
          <a:srgbClr val="6EADC4"/>
        </a:hlink>
        <a:folHlink>
          <a:srgbClr val="3E688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mpany Meeting 5">
        <a:dk1>
          <a:srgbClr val="000000"/>
        </a:dk1>
        <a:lt1>
          <a:srgbClr val="FFFFFF"/>
        </a:lt1>
        <a:dk2>
          <a:srgbClr val="404176"/>
        </a:dk2>
        <a:lt2>
          <a:srgbClr val="969696"/>
        </a:lt2>
        <a:accent1>
          <a:srgbClr val="B4CD81"/>
        </a:accent1>
        <a:accent2>
          <a:srgbClr val="717EB5"/>
        </a:accent2>
        <a:accent3>
          <a:srgbClr val="FFFFFF"/>
        </a:accent3>
        <a:accent4>
          <a:srgbClr val="000000"/>
        </a:accent4>
        <a:accent5>
          <a:srgbClr val="D6E3C1"/>
        </a:accent5>
        <a:accent6>
          <a:srgbClr val="6672A4"/>
        </a:accent6>
        <a:hlink>
          <a:srgbClr val="D793C2"/>
        </a:hlink>
        <a:folHlink>
          <a:srgbClr val="8267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mpany Meeting 6">
        <a:dk1>
          <a:srgbClr val="111111"/>
        </a:dk1>
        <a:lt1>
          <a:srgbClr val="FAF5D2"/>
        </a:lt1>
        <a:dk2>
          <a:srgbClr val="4D4D4D"/>
        </a:dk2>
        <a:lt2>
          <a:srgbClr val="D0C59E"/>
        </a:lt2>
        <a:accent1>
          <a:srgbClr val="BABE90"/>
        </a:accent1>
        <a:accent2>
          <a:srgbClr val="666699"/>
        </a:accent2>
        <a:accent3>
          <a:srgbClr val="B2B2B2"/>
        </a:accent3>
        <a:accent4>
          <a:srgbClr val="D6D1B3"/>
        </a:accent4>
        <a:accent5>
          <a:srgbClr val="D9DBC6"/>
        </a:accent5>
        <a:accent6>
          <a:srgbClr val="5C5C8A"/>
        </a:accent6>
        <a:hlink>
          <a:srgbClr val="C09E4A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pany Meeting 7">
        <a:dk1>
          <a:srgbClr val="4D4D4D"/>
        </a:dk1>
        <a:lt1>
          <a:srgbClr val="FFFFFF"/>
        </a:lt1>
        <a:dk2>
          <a:srgbClr val="000000"/>
        </a:dk2>
        <a:lt2>
          <a:srgbClr val="969696"/>
        </a:lt2>
        <a:accent1>
          <a:srgbClr val="EFF9FF"/>
        </a:accent1>
        <a:accent2>
          <a:srgbClr val="E5F5FF"/>
        </a:accent2>
        <a:accent3>
          <a:srgbClr val="FFFFFF"/>
        </a:accent3>
        <a:accent4>
          <a:srgbClr val="404040"/>
        </a:accent4>
        <a:accent5>
          <a:srgbClr val="F6FBFF"/>
        </a:accent5>
        <a:accent6>
          <a:srgbClr val="CFDEE7"/>
        </a:accent6>
        <a:hlink>
          <a:srgbClr val="C0C0C0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Мои права</Template>
  <TotalTime>3222</TotalTime>
  <Words>902</Words>
  <Application>Microsoft Office PowerPoint</Application>
  <PresentationFormat>Экран (4:3)</PresentationFormat>
  <Paragraphs>156</Paragraphs>
  <Slides>72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5</vt:i4>
      </vt:variant>
      <vt:variant>
        <vt:lpstr>Заголовки слайдов</vt:lpstr>
      </vt:variant>
      <vt:variant>
        <vt:i4>72</vt:i4>
      </vt:variant>
    </vt:vector>
  </HeadingPairs>
  <TitlesOfParts>
    <vt:vector size="87" baseType="lpstr">
      <vt:lpstr>Arial</vt:lpstr>
      <vt:lpstr>Arial Black</vt:lpstr>
      <vt:lpstr>Arial Narrow</vt:lpstr>
      <vt:lpstr>Century</vt:lpstr>
      <vt:lpstr>Comic Sans MS</vt:lpstr>
      <vt:lpstr>Georgia</vt:lpstr>
      <vt:lpstr>Monotype Corsiva</vt:lpstr>
      <vt:lpstr>Times New Roman</vt:lpstr>
      <vt:lpstr>Trebuchet MS</vt:lpstr>
      <vt:lpstr>Wingdings</vt:lpstr>
      <vt:lpstr>Certificate</vt:lpstr>
      <vt:lpstr>Слои</vt:lpstr>
      <vt:lpstr>Студия</vt:lpstr>
      <vt:lpstr>Company Meeting</vt:lpstr>
      <vt:lpstr>Воздушный поток</vt:lpstr>
      <vt:lpstr>СВОЯ ИГРА </vt:lpstr>
      <vt:lpstr> 1 РАУНД </vt:lpstr>
      <vt:lpstr>Презентация PowerPoint</vt:lpstr>
      <vt:lpstr> Никотин – один из самых опасных ядов растительного происхождения.  </vt:lpstr>
      <vt:lpstr>Презентация PowerPoint</vt:lpstr>
      <vt:lpstr>Презентация PowerPoint</vt:lpstr>
      <vt:lpstr>Презентация PowerPoint</vt:lpstr>
      <vt:lpstr>Всемирная организация здравоохранения в 1988 году объявила Всемирный День без табака.        </vt:lpstr>
      <vt:lpstr>Презентация PowerPoint</vt:lpstr>
      <vt:lpstr> </vt:lpstr>
      <vt:lpstr>Презентация PowerPoint</vt:lpstr>
      <vt:lpstr>Презентация PowerPoint</vt:lpstr>
      <vt:lpstr>Поздоровавшись с сигаретой, попрощайся с... </vt:lpstr>
      <vt:lpstr>Презентация PowerPoint</vt:lpstr>
      <vt:lpstr>Презентация PowerPoint</vt:lpstr>
      <vt:lpstr>Презентация PowerPoint</vt:lpstr>
      <vt:lpstr>Бисмарк считал, что от этого напитка человек «делается ленивым, глупым, бессильным»:     </vt:lpstr>
      <vt:lpstr>Презентация PowerPoint</vt:lpstr>
      <vt:lpstr>Презентация PowerPoint</vt:lpstr>
      <vt:lpstr>Презентация PowerPoint</vt:lpstr>
      <vt:lpstr>Вопрос аукцион </vt:lpstr>
      <vt:lpstr>В каком году в СССР был объявлен «сухой закон»?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 каких странах легализован каннабис?</vt:lpstr>
      <vt:lpstr>Презентация PowerPoint</vt:lpstr>
      <vt:lpstr>   ?</vt:lpstr>
      <vt:lpstr>Презентация PowerPoint</vt:lpstr>
      <vt:lpstr> 2 РАУНД </vt:lpstr>
      <vt:lpstr>Презентация PowerPoint</vt:lpstr>
      <vt:lpstr>Кто в Россию впервые привёз водку,ром и коньяк ?</vt:lpstr>
      <vt:lpstr>Презентация PowerPoint</vt:lpstr>
      <vt:lpstr>  Китайский император Ву Вонг в 1220 году издал закон о пьянстве</vt:lpstr>
      <vt:lpstr>Презентация PowerPoint</vt:lpstr>
      <vt:lpstr>Презентация PowerPoint</vt:lpstr>
      <vt:lpstr>Презентация PowerPoint</vt:lpstr>
      <vt:lpstr>В 1762 году Томас Доувер, английский врач, начинает использовать лекарство в основе которого содержалось некое вещество.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 курящего человека часто повышается именно это</vt:lpstr>
      <vt:lpstr>Презентация PowerPoint</vt:lpstr>
      <vt:lpstr>Вопрос аукцион </vt:lpstr>
      <vt:lpstr>  Табачный дым – это горячая смесь вредных газов, паров, жидкостей и твердых веществ, возникающих в результате сгорания  табачных листьев.</vt:lpstr>
      <vt:lpstr>Презентация PowerPoint</vt:lpstr>
      <vt:lpstr>Алкоголь является  нарковеществом!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дом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СВОЯ ИГРА</dc:title>
  <dc:creator>ната</dc:creator>
  <cp:lastModifiedBy>Анна Трефилова</cp:lastModifiedBy>
  <cp:revision>288</cp:revision>
  <dcterms:created xsi:type="dcterms:W3CDTF">2006-01-05T13:59:59Z</dcterms:created>
  <dcterms:modified xsi:type="dcterms:W3CDTF">2022-11-16T14:23:07Z</dcterms:modified>
</cp:coreProperties>
</file>