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7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279E8-F4D7-419D-8F60-F3B54DBF7B01}" type="datetimeFigureOut">
              <a:rPr lang="ru-RU" smtClean="0"/>
              <a:t>24.04.2014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274EC-B52E-47AD-BC54-2285BFB03E8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279E8-F4D7-419D-8F60-F3B54DBF7B01}" type="datetimeFigureOut">
              <a:rPr lang="ru-RU" smtClean="0"/>
              <a:t>24.04.2014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274EC-B52E-47AD-BC54-2285BFB03E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279E8-F4D7-419D-8F60-F3B54DBF7B01}" type="datetimeFigureOut">
              <a:rPr lang="ru-RU" smtClean="0"/>
              <a:t>24.04.2014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274EC-B52E-47AD-BC54-2285BFB03E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279E8-F4D7-419D-8F60-F3B54DBF7B01}" type="datetimeFigureOut">
              <a:rPr lang="ru-RU" smtClean="0"/>
              <a:t>24.04.2014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274EC-B52E-47AD-BC54-2285BFB03E8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279E8-F4D7-419D-8F60-F3B54DBF7B01}" type="datetimeFigureOut">
              <a:rPr lang="ru-RU" smtClean="0"/>
              <a:t>24.04.2014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274EC-B52E-47AD-BC54-2285BFB03E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279E8-F4D7-419D-8F60-F3B54DBF7B01}" type="datetimeFigureOut">
              <a:rPr lang="ru-RU" smtClean="0"/>
              <a:t>24.04.2014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274EC-B52E-47AD-BC54-2285BFB03E8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279E8-F4D7-419D-8F60-F3B54DBF7B01}" type="datetimeFigureOut">
              <a:rPr lang="ru-RU" smtClean="0"/>
              <a:t>24.04.2014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274EC-B52E-47AD-BC54-2285BFB03E8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279E8-F4D7-419D-8F60-F3B54DBF7B01}" type="datetimeFigureOut">
              <a:rPr lang="ru-RU" smtClean="0"/>
              <a:t>24.04.2014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274EC-B52E-47AD-BC54-2285BFB03E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279E8-F4D7-419D-8F60-F3B54DBF7B01}" type="datetimeFigureOut">
              <a:rPr lang="ru-RU" smtClean="0"/>
              <a:t>24.04.2014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274EC-B52E-47AD-BC54-2285BFB03E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279E8-F4D7-419D-8F60-F3B54DBF7B01}" type="datetimeFigureOut">
              <a:rPr lang="ru-RU" smtClean="0"/>
              <a:t>24.04.2014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274EC-B52E-47AD-BC54-2285BFB03E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279E8-F4D7-419D-8F60-F3B54DBF7B01}" type="datetimeFigureOut">
              <a:rPr lang="ru-RU" smtClean="0"/>
              <a:t>24.04.2014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274EC-B52E-47AD-BC54-2285BFB03E8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80279E8-F4D7-419D-8F60-F3B54DBF7B01}" type="datetimeFigureOut">
              <a:rPr lang="ru-RU" smtClean="0"/>
              <a:t>24.04.2014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1D274EC-B52E-47AD-BC54-2285BFB03E8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052736"/>
            <a:ext cx="8280919" cy="1368152"/>
          </a:xfrm>
        </p:spPr>
        <p:txBody>
          <a:bodyPr/>
          <a:lstStyle/>
          <a:p>
            <a:r>
              <a:rPr lang="ru-RU" dirty="0" smtClean="0"/>
              <a:t>Мой друг – компьютер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421809"/>
            <a:ext cx="6106666" cy="4242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205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5445224"/>
            <a:ext cx="6512511" cy="926976"/>
          </a:xfrm>
        </p:spPr>
        <p:txBody>
          <a:bodyPr/>
          <a:lstStyle/>
          <a:p>
            <a:pPr marL="0" indent="0">
              <a:buNone/>
            </a:pPr>
            <a:r>
              <a:rPr lang="ru-RU" sz="4000" dirty="0" smtClean="0"/>
              <a:t>Акустические колонки</a:t>
            </a:r>
            <a:endParaRPr lang="ru-RU" sz="4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548680"/>
            <a:ext cx="6552727" cy="4680520"/>
          </a:xfrm>
        </p:spPr>
      </p:pic>
    </p:spTree>
    <p:extLst>
      <p:ext uri="{BB962C8B-B14F-4D97-AF65-F5344CB8AC3E}">
        <p14:creationId xmlns:p14="http://schemas.microsoft.com/office/powerpoint/2010/main" val="3011508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25" b="5525"/>
          <a:stretch>
            <a:fillRect/>
          </a:stretch>
        </p:blipFill>
        <p:spPr>
          <a:xfrm>
            <a:off x="3707904" y="692696"/>
            <a:ext cx="5436096" cy="4680520"/>
          </a:xfrm>
        </p:spPr>
      </p:pic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179512" y="692696"/>
            <a:ext cx="4176464" cy="3960440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ru-RU" sz="2000" dirty="0" smtClean="0"/>
              <a:t>Вот теперь, дружок, немного</a:t>
            </a:r>
          </a:p>
          <a:p>
            <a:pPr marL="0" indent="0">
              <a:buNone/>
            </a:pPr>
            <a:r>
              <a:rPr lang="ru-RU" sz="2000" dirty="0" smtClean="0"/>
              <a:t>Ты с компьютером знаком.</a:t>
            </a:r>
          </a:p>
          <a:p>
            <a:pPr marL="0" indent="0">
              <a:buNone/>
            </a:pPr>
            <a:r>
              <a:rPr lang="ru-RU" sz="2000" dirty="0" smtClean="0"/>
              <a:t>Если дальняя дорога</a:t>
            </a:r>
          </a:p>
          <a:p>
            <a:pPr marL="0" indent="0">
              <a:buNone/>
            </a:pPr>
            <a:r>
              <a:rPr lang="ru-RU" sz="2000" dirty="0" smtClean="0"/>
              <a:t>Приведет его в твой дом,</a:t>
            </a:r>
          </a:p>
          <a:p>
            <a:pPr marL="0" indent="0">
              <a:buNone/>
            </a:pPr>
            <a:r>
              <a:rPr lang="ru-RU" sz="2000" dirty="0" smtClean="0"/>
              <a:t>То скажи ты всем вокруг:</a:t>
            </a:r>
            <a:endParaRPr lang="ru-RU" sz="2000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1520" y="5229200"/>
            <a:ext cx="8784976" cy="1152128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dirty="0" smtClean="0"/>
              <a:t>«Мой компьютер – лучший друг!»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7132675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31840" y="343590"/>
            <a:ext cx="3537836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Оглянись, дружок, вокруг!</a:t>
            </a:r>
          </a:p>
          <a:p>
            <a:endParaRPr lang="ru-RU" sz="1400" dirty="0" smtClean="0"/>
          </a:p>
          <a:p>
            <a:r>
              <a:rPr lang="ru-RU" sz="1400" dirty="0" smtClean="0"/>
              <a:t>Вот КОМПЬЮТЕР – верный друг.</a:t>
            </a:r>
          </a:p>
          <a:p>
            <a:endParaRPr lang="ru-RU" sz="1400" dirty="0" smtClean="0"/>
          </a:p>
          <a:p>
            <a:r>
              <a:rPr lang="ru-RU" sz="1400" dirty="0" smtClean="0"/>
              <a:t>Он всегда тебе поможет:</a:t>
            </a:r>
          </a:p>
          <a:p>
            <a:endParaRPr lang="ru-RU" sz="1400" dirty="0" smtClean="0"/>
          </a:p>
          <a:p>
            <a:r>
              <a:rPr lang="ru-RU" sz="1400" dirty="0" smtClean="0"/>
              <a:t>Сложит, вычтет и умножит!</a:t>
            </a:r>
          </a:p>
          <a:p>
            <a:endParaRPr lang="ru-RU" sz="1400" dirty="0" smtClean="0"/>
          </a:p>
          <a:p>
            <a:r>
              <a:rPr lang="ru-RU" sz="1400" dirty="0" smtClean="0"/>
              <a:t> Может он ребят учить,</a:t>
            </a:r>
          </a:p>
          <a:p>
            <a:endParaRPr lang="ru-RU" sz="1400" dirty="0" smtClean="0"/>
          </a:p>
          <a:p>
            <a:r>
              <a:rPr lang="ru-RU" sz="1400" dirty="0" smtClean="0"/>
              <a:t>Может он станок включить.</a:t>
            </a:r>
          </a:p>
          <a:p>
            <a:endParaRPr lang="ru-RU" sz="1400" dirty="0" smtClean="0"/>
          </a:p>
          <a:p>
            <a:r>
              <a:rPr lang="ru-RU" sz="1400" dirty="0" smtClean="0"/>
              <a:t>Папе, дедушке и тёте</a:t>
            </a:r>
          </a:p>
          <a:p>
            <a:endParaRPr lang="ru-RU" sz="1400" dirty="0" smtClean="0"/>
          </a:p>
          <a:p>
            <a:r>
              <a:rPr lang="ru-RU" sz="1400" dirty="0" smtClean="0"/>
              <a:t>Он поможет на работе:</a:t>
            </a:r>
          </a:p>
          <a:p>
            <a:endParaRPr lang="ru-RU" sz="1400" dirty="0" smtClean="0"/>
          </a:p>
          <a:p>
            <a:r>
              <a:rPr lang="ru-RU" sz="1400" dirty="0" smtClean="0"/>
              <a:t> Стало легче с ним, чем прежде,</a:t>
            </a:r>
          </a:p>
          <a:p>
            <a:endParaRPr lang="ru-RU" sz="1400" dirty="0" smtClean="0"/>
          </a:p>
          <a:p>
            <a:r>
              <a:rPr lang="ru-RU" sz="1400" dirty="0" smtClean="0"/>
              <a:t>Дом построить, сшить одежду!</a:t>
            </a:r>
          </a:p>
          <a:p>
            <a:endParaRPr lang="ru-RU" sz="1400" dirty="0" smtClean="0"/>
          </a:p>
          <a:p>
            <a:r>
              <a:rPr lang="ru-RU" sz="1400" dirty="0" smtClean="0"/>
              <a:t>И послать ракету к звёздам</a:t>
            </a:r>
          </a:p>
          <a:p>
            <a:endParaRPr lang="ru-RU" sz="1400" dirty="0" smtClean="0"/>
          </a:p>
          <a:p>
            <a:r>
              <a:rPr lang="ru-RU" sz="1400" dirty="0" smtClean="0"/>
              <a:t>Без него не так – то просто!</a:t>
            </a:r>
          </a:p>
          <a:p>
            <a:endParaRPr lang="ru-RU" sz="1600" dirty="0" smtClean="0"/>
          </a:p>
          <a:p>
            <a:r>
              <a:rPr lang="ru-RU" sz="1600" dirty="0" smtClean="0"/>
              <a:t> </a:t>
            </a:r>
            <a:endParaRPr lang="ru-RU" sz="1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789040"/>
            <a:ext cx="2744900" cy="264132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43589"/>
            <a:ext cx="2736304" cy="250934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43590"/>
            <a:ext cx="2638016" cy="250934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09" y="3284984"/>
            <a:ext cx="3138349" cy="357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1954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404663"/>
            <a:ext cx="309634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Даже вылечить больного</a:t>
            </a:r>
          </a:p>
          <a:p>
            <a:endParaRPr lang="ru-RU" sz="1600" dirty="0" smtClean="0"/>
          </a:p>
          <a:p>
            <a:r>
              <a:rPr lang="ru-RU" sz="1600" dirty="0" smtClean="0"/>
              <a:t>Он поможет – что ж такого!</a:t>
            </a:r>
          </a:p>
          <a:p>
            <a:endParaRPr lang="ru-RU" sz="1600" dirty="0" smtClean="0"/>
          </a:p>
          <a:p>
            <a:r>
              <a:rPr lang="ru-RU" sz="1600" dirty="0" smtClean="0"/>
              <a:t> </a:t>
            </a:r>
          </a:p>
          <a:p>
            <a:r>
              <a:rPr lang="ru-RU" sz="1600" dirty="0" smtClean="0"/>
              <a:t>На кассете и дискете</a:t>
            </a:r>
          </a:p>
          <a:p>
            <a:endParaRPr lang="ru-RU" sz="1600" dirty="0" smtClean="0"/>
          </a:p>
          <a:p>
            <a:r>
              <a:rPr lang="ru-RU" sz="1600" dirty="0" smtClean="0"/>
              <a:t>Много игр – играйте дети!</a:t>
            </a:r>
          </a:p>
          <a:p>
            <a:endParaRPr lang="ru-RU" sz="1600" dirty="0" smtClean="0"/>
          </a:p>
          <a:p>
            <a:r>
              <a:rPr lang="ru-RU" sz="1600" dirty="0" smtClean="0"/>
              <a:t>Щёлк! – и вот в мультфильме ты!</a:t>
            </a:r>
          </a:p>
          <a:p>
            <a:endParaRPr lang="ru-RU" sz="1600" dirty="0" smtClean="0"/>
          </a:p>
          <a:p>
            <a:r>
              <a:rPr lang="ru-RU" sz="1600" dirty="0" smtClean="0"/>
              <a:t>Можешь прыгать с высоты,</a:t>
            </a:r>
          </a:p>
          <a:p>
            <a:endParaRPr lang="ru-RU" sz="1600" dirty="0" smtClean="0"/>
          </a:p>
          <a:p>
            <a:r>
              <a:rPr lang="ru-RU" sz="1600" dirty="0" smtClean="0"/>
              <a:t> </a:t>
            </a:r>
          </a:p>
          <a:p>
            <a:r>
              <a:rPr lang="ru-RU" sz="1600" dirty="0" smtClean="0"/>
              <a:t>Пропасти перелететь</a:t>
            </a:r>
          </a:p>
          <a:p>
            <a:endParaRPr lang="ru-RU" sz="1600" dirty="0" smtClean="0"/>
          </a:p>
          <a:p>
            <a:r>
              <a:rPr lang="ru-RU" sz="1600" dirty="0" smtClean="0"/>
              <a:t>И принцесс освобождать,</a:t>
            </a:r>
          </a:p>
          <a:p>
            <a:endParaRPr lang="ru-RU" sz="1600" dirty="0" smtClean="0"/>
          </a:p>
          <a:p>
            <a:r>
              <a:rPr lang="ru-RU" sz="1600" dirty="0" smtClean="0"/>
              <a:t>И в бою со злым драконом</a:t>
            </a:r>
          </a:p>
          <a:p>
            <a:endParaRPr lang="ru-RU" sz="1600" dirty="0" smtClean="0"/>
          </a:p>
          <a:p>
            <a:r>
              <a:rPr lang="ru-RU" sz="1600" dirty="0" smtClean="0"/>
              <a:t>Не остаться побежденным!</a:t>
            </a:r>
          </a:p>
          <a:p>
            <a:endParaRPr lang="ru-RU" sz="1600" dirty="0" smtClean="0"/>
          </a:p>
          <a:p>
            <a:r>
              <a:rPr lang="ru-RU" sz="1600" dirty="0" smtClean="0"/>
              <a:t> </a:t>
            </a:r>
            <a:endParaRPr lang="ru-RU" sz="1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332655"/>
            <a:ext cx="3628414" cy="307508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3633125"/>
            <a:ext cx="4659357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2165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8025" y="620688"/>
            <a:ext cx="4572000" cy="535531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Наверху машины всей</a:t>
            </a:r>
          </a:p>
          <a:p>
            <a:endParaRPr lang="ru-RU" dirty="0" smtClean="0"/>
          </a:p>
          <a:p>
            <a:r>
              <a:rPr lang="ru-RU" dirty="0" smtClean="0"/>
              <a:t>Размещается ДИСПЛЕЙ</a:t>
            </a:r>
          </a:p>
          <a:p>
            <a:endParaRPr lang="ru-RU" dirty="0" smtClean="0"/>
          </a:p>
          <a:p>
            <a:r>
              <a:rPr lang="ru-RU" dirty="0" smtClean="0"/>
              <a:t>Словно смелый капитан!</a:t>
            </a:r>
          </a:p>
          <a:p>
            <a:endParaRPr lang="ru-RU" dirty="0" smtClean="0"/>
          </a:p>
          <a:p>
            <a:r>
              <a:rPr lang="ru-RU" dirty="0" smtClean="0"/>
              <a:t>А на нём – горит экран.</a:t>
            </a:r>
          </a:p>
          <a:p>
            <a:endParaRPr lang="ru-RU" dirty="0" smtClean="0"/>
          </a:p>
          <a:p>
            <a:r>
              <a:rPr lang="ru-RU" dirty="0" smtClean="0"/>
              <a:t> </a:t>
            </a:r>
          </a:p>
          <a:p>
            <a:endParaRPr lang="ru-RU" dirty="0" smtClean="0"/>
          </a:p>
          <a:p>
            <a:r>
              <a:rPr lang="ru-RU" dirty="0" smtClean="0"/>
              <a:t>Яркой радугой он дышит,</a:t>
            </a:r>
          </a:p>
          <a:p>
            <a:endParaRPr lang="ru-RU" dirty="0" smtClean="0"/>
          </a:p>
          <a:p>
            <a:r>
              <a:rPr lang="ru-RU" dirty="0" smtClean="0"/>
              <a:t>И на нём компьютер пишет</a:t>
            </a:r>
          </a:p>
          <a:p>
            <a:endParaRPr lang="ru-RU" dirty="0" smtClean="0"/>
          </a:p>
          <a:p>
            <a:r>
              <a:rPr lang="ru-RU" dirty="0" smtClean="0"/>
              <a:t>И рисует без запинки</a:t>
            </a:r>
          </a:p>
          <a:p>
            <a:endParaRPr lang="ru-RU" dirty="0" smtClean="0"/>
          </a:p>
          <a:p>
            <a:r>
              <a:rPr lang="ru-RU" dirty="0" smtClean="0"/>
              <a:t>Всевозможные картинки.</a:t>
            </a:r>
          </a:p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772816"/>
            <a:ext cx="4310720" cy="3549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738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555" y="1310278"/>
            <a:ext cx="396044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Под дисплеем – главный блок:</a:t>
            </a:r>
          </a:p>
          <a:p>
            <a:endParaRPr lang="ru-RU" sz="1600" dirty="0"/>
          </a:p>
          <a:p>
            <a:r>
              <a:rPr lang="ru-RU" sz="1600" dirty="0" smtClean="0"/>
              <a:t>Там бежит электроток</a:t>
            </a:r>
          </a:p>
          <a:p>
            <a:endParaRPr lang="ru-RU" sz="1600" dirty="0" smtClean="0"/>
          </a:p>
          <a:p>
            <a:r>
              <a:rPr lang="ru-RU" sz="1600" dirty="0" smtClean="0"/>
              <a:t>К самым важным микросхемам.</a:t>
            </a:r>
          </a:p>
          <a:p>
            <a:endParaRPr lang="ru-RU" sz="1600" dirty="0" smtClean="0"/>
          </a:p>
          <a:p>
            <a:r>
              <a:rPr lang="ru-RU" sz="1600" dirty="0" smtClean="0"/>
              <a:t>Этот блок зовут СИСТЕМНЫМ.</a:t>
            </a:r>
          </a:p>
          <a:p>
            <a:endParaRPr lang="ru-RU" sz="1600" dirty="0" smtClean="0"/>
          </a:p>
          <a:p>
            <a:r>
              <a:rPr lang="ru-RU" sz="1600" dirty="0" smtClean="0"/>
              <a:t> Он читает, он считает,</a:t>
            </a:r>
          </a:p>
          <a:p>
            <a:endParaRPr lang="ru-RU" sz="1600" dirty="0" smtClean="0"/>
          </a:p>
          <a:p>
            <a:r>
              <a:rPr lang="ru-RU" sz="1600" dirty="0" smtClean="0"/>
              <a:t>Сотни слов запоминает!</a:t>
            </a:r>
          </a:p>
          <a:p>
            <a:endParaRPr lang="ru-RU" sz="1600" dirty="0" smtClean="0"/>
          </a:p>
          <a:p>
            <a:r>
              <a:rPr lang="ru-RU" sz="1600" dirty="0" smtClean="0"/>
              <a:t>Он мыслитель – хоть куда!</a:t>
            </a:r>
          </a:p>
          <a:p>
            <a:endParaRPr lang="ru-RU" sz="1600" dirty="0" smtClean="0"/>
          </a:p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332656"/>
            <a:ext cx="5523322" cy="604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1468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314" y="116632"/>
            <a:ext cx="4572000" cy="63094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/>
              <a:t>Это вот – КЛАВИАТУРА</a:t>
            </a:r>
          </a:p>
          <a:p>
            <a:endParaRPr lang="ru-RU" sz="1600" dirty="0" smtClean="0"/>
          </a:p>
          <a:p>
            <a:r>
              <a:rPr lang="ru-RU" sz="1600" dirty="0" smtClean="0"/>
              <a:t>Вот где пальцам физкультура</a:t>
            </a:r>
          </a:p>
          <a:p>
            <a:endParaRPr lang="ru-RU" sz="1600" dirty="0" smtClean="0"/>
          </a:p>
          <a:p>
            <a:r>
              <a:rPr lang="ru-RU" sz="1600" dirty="0" smtClean="0"/>
              <a:t>И гимнастика нужны!</a:t>
            </a:r>
          </a:p>
          <a:p>
            <a:endParaRPr lang="ru-RU" sz="1600" dirty="0" smtClean="0"/>
          </a:p>
          <a:p>
            <a:r>
              <a:rPr lang="ru-RU" sz="1600" dirty="0" smtClean="0"/>
              <a:t>Пальцы прыгать тут должны!</a:t>
            </a:r>
          </a:p>
          <a:p>
            <a:endParaRPr lang="ru-RU" sz="1600" dirty="0" smtClean="0"/>
          </a:p>
          <a:p>
            <a:r>
              <a:rPr lang="ru-RU" sz="1600" dirty="0" smtClean="0"/>
              <a:t> </a:t>
            </a:r>
          </a:p>
          <a:p>
            <a:endParaRPr lang="ru-RU" sz="1600" dirty="0" smtClean="0"/>
          </a:p>
          <a:p>
            <a:r>
              <a:rPr lang="ru-RU" sz="1600" dirty="0" smtClean="0"/>
              <a:t>По клавишам прыг да скок –</a:t>
            </a:r>
          </a:p>
          <a:p>
            <a:endParaRPr lang="ru-RU" sz="1600" dirty="0" smtClean="0"/>
          </a:p>
          <a:p>
            <a:r>
              <a:rPr lang="ru-RU" sz="1600" dirty="0" err="1" smtClean="0"/>
              <a:t>Бе</a:t>
            </a:r>
            <a:r>
              <a:rPr lang="ru-RU" sz="1600" dirty="0" smtClean="0"/>
              <a:t>-ре-</a:t>
            </a:r>
            <a:r>
              <a:rPr lang="ru-RU" sz="1600" dirty="0" err="1" smtClean="0"/>
              <a:t>ги</a:t>
            </a:r>
            <a:r>
              <a:rPr lang="ru-RU" sz="1600" dirty="0" smtClean="0"/>
              <a:t> но-</a:t>
            </a:r>
            <a:r>
              <a:rPr lang="ru-RU" sz="1600" dirty="0" err="1" smtClean="0"/>
              <a:t>го</a:t>
            </a:r>
            <a:r>
              <a:rPr lang="ru-RU" sz="1600" dirty="0" smtClean="0"/>
              <a:t>-ток!</a:t>
            </a:r>
          </a:p>
          <a:p>
            <a:endParaRPr lang="ru-RU" sz="1600" dirty="0" smtClean="0"/>
          </a:p>
          <a:p>
            <a:r>
              <a:rPr lang="ru-RU" sz="1600" dirty="0" smtClean="0"/>
              <a:t>Раз-два и готово –</a:t>
            </a:r>
          </a:p>
          <a:p>
            <a:endParaRPr lang="ru-RU" sz="1600" dirty="0" smtClean="0"/>
          </a:p>
          <a:p>
            <a:r>
              <a:rPr lang="ru-RU" sz="1600" dirty="0" smtClean="0"/>
              <a:t>Отстукали слово!</a:t>
            </a:r>
          </a:p>
          <a:p>
            <a:endParaRPr lang="ru-RU" sz="1600" dirty="0" smtClean="0"/>
          </a:p>
          <a:p>
            <a:r>
              <a:rPr lang="ru-RU" sz="1600" dirty="0" smtClean="0"/>
              <a:t> </a:t>
            </a:r>
          </a:p>
          <a:p>
            <a:endParaRPr lang="ru-RU" sz="1600" dirty="0" smtClean="0"/>
          </a:p>
          <a:p>
            <a:r>
              <a:rPr lang="ru-RU" sz="1600" dirty="0" smtClean="0"/>
              <a:t>А ну-ка, слово «ВАНЯ»,</a:t>
            </a:r>
          </a:p>
          <a:p>
            <a:endParaRPr lang="ru-RU" sz="1600" dirty="0" smtClean="0"/>
          </a:p>
          <a:p>
            <a:r>
              <a:rPr lang="ru-RU" sz="1600" dirty="0" smtClean="0"/>
              <a:t>Светись-ка на экране!</a:t>
            </a:r>
          </a:p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628800"/>
            <a:ext cx="5757760" cy="384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602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04664"/>
            <a:ext cx="3582144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/>
              <a:t>В зоопарке есть зайчишка,</a:t>
            </a:r>
          </a:p>
          <a:p>
            <a:endParaRPr lang="ru-RU" sz="1400" b="1" dirty="0" smtClean="0"/>
          </a:p>
          <a:p>
            <a:r>
              <a:rPr lang="ru-RU" sz="1400" b="1" dirty="0" smtClean="0"/>
              <a:t>У компьютера есть…МЫШКА!</a:t>
            </a:r>
          </a:p>
          <a:p>
            <a:endParaRPr lang="ru-RU" sz="1400" b="1" dirty="0" smtClean="0"/>
          </a:p>
          <a:p>
            <a:r>
              <a:rPr lang="ru-RU" sz="1400" b="1" dirty="0" smtClean="0"/>
              <a:t>Эта «мышка» не простая,</a:t>
            </a:r>
          </a:p>
          <a:p>
            <a:endParaRPr lang="ru-RU" sz="1400" b="1" dirty="0" smtClean="0"/>
          </a:p>
          <a:p>
            <a:r>
              <a:rPr lang="ru-RU" sz="1400" b="1" dirty="0" smtClean="0"/>
              <a:t>Эта «мышка» вот какая:</a:t>
            </a:r>
          </a:p>
          <a:p>
            <a:endParaRPr lang="ru-RU" sz="1400" b="1" dirty="0" smtClean="0"/>
          </a:p>
          <a:p>
            <a:r>
              <a:rPr lang="ru-RU" sz="1400" b="1" dirty="0" smtClean="0"/>
              <a:t> Скромный серый коробок,</a:t>
            </a:r>
          </a:p>
          <a:p>
            <a:endParaRPr lang="ru-RU" sz="1400" b="1" dirty="0" smtClean="0"/>
          </a:p>
          <a:p>
            <a:r>
              <a:rPr lang="ru-RU" sz="1400" b="1" dirty="0" smtClean="0"/>
              <a:t>Длинный тонкий проводок,</a:t>
            </a:r>
          </a:p>
          <a:p>
            <a:endParaRPr lang="ru-RU" sz="1400" b="1" dirty="0" smtClean="0"/>
          </a:p>
          <a:p>
            <a:r>
              <a:rPr lang="ru-RU" sz="1400" b="1" dirty="0" smtClean="0"/>
              <a:t>Ну а на коробке –</a:t>
            </a:r>
          </a:p>
          <a:p>
            <a:endParaRPr lang="ru-RU" sz="1400" b="1" dirty="0" smtClean="0"/>
          </a:p>
          <a:p>
            <a:r>
              <a:rPr lang="ru-RU" sz="1400" b="1" dirty="0" smtClean="0"/>
              <a:t>Две или три кнопки.</a:t>
            </a:r>
          </a:p>
          <a:p>
            <a:endParaRPr lang="ru-RU" sz="1400" b="1" dirty="0" smtClean="0"/>
          </a:p>
          <a:p>
            <a:r>
              <a:rPr lang="ru-RU" sz="1400" b="1" dirty="0" smtClean="0"/>
              <a:t> </a:t>
            </a:r>
            <a:endParaRPr lang="ru-RU" sz="1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4427984" y="260648"/>
            <a:ext cx="4572000" cy="701730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 «Мышь» на столик ты кладёшь,</a:t>
            </a:r>
          </a:p>
          <a:p>
            <a:endParaRPr lang="ru-RU" dirty="0"/>
          </a:p>
          <a:p>
            <a:r>
              <a:rPr lang="ru-RU" dirty="0"/>
              <a:t>«Мышь» по столику ведёшь –</a:t>
            </a:r>
          </a:p>
          <a:p>
            <a:endParaRPr lang="ru-RU" dirty="0"/>
          </a:p>
          <a:p>
            <a:r>
              <a:rPr lang="ru-RU" dirty="0" smtClean="0"/>
              <a:t>На экране в тот же миг</a:t>
            </a:r>
          </a:p>
          <a:p>
            <a:endParaRPr lang="ru-RU" dirty="0" smtClean="0"/>
          </a:p>
          <a:p>
            <a:r>
              <a:rPr lang="ru-RU" dirty="0" smtClean="0"/>
              <a:t>Побежит зелёный штрих!</a:t>
            </a:r>
          </a:p>
          <a:p>
            <a:endParaRPr lang="ru-RU" dirty="0" smtClean="0"/>
          </a:p>
          <a:p>
            <a:r>
              <a:rPr lang="ru-RU" dirty="0" smtClean="0"/>
              <a:t> Виден он со всех сторон,</a:t>
            </a:r>
          </a:p>
          <a:p>
            <a:endParaRPr lang="ru-RU" dirty="0" smtClean="0"/>
          </a:p>
          <a:p>
            <a:r>
              <a:rPr lang="ru-RU" dirty="0" smtClean="0"/>
              <a:t>Куда «мышь» - туда и он</a:t>
            </a:r>
          </a:p>
          <a:p>
            <a:endParaRPr lang="ru-RU" dirty="0" smtClean="0"/>
          </a:p>
          <a:p>
            <a:r>
              <a:rPr lang="ru-RU" dirty="0" smtClean="0"/>
              <a:t>(Может быть, не штрих, а стрелка</a:t>
            </a:r>
          </a:p>
          <a:p>
            <a:endParaRPr lang="ru-RU" dirty="0" smtClean="0"/>
          </a:p>
          <a:p>
            <a:r>
              <a:rPr lang="ru-RU" dirty="0" smtClean="0"/>
              <a:t>Там запрыгает, как белка!)</a:t>
            </a:r>
          </a:p>
          <a:p>
            <a:endParaRPr lang="ru-RU" dirty="0" smtClean="0"/>
          </a:p>
          <a:p>
            <a:r>
              <a:rPr lang="ru-RU" dirty="0" smtClean="0"/>
              <a:t>«Мышкой» можно указать,</a:t>
            </a:r>
          </a:p>
          <a:p>
            <a:endParaRPr lang="ru-RU" dirty="0" smtClean="0"/>
          </a:p>
          <a:p>
            <a:r>
              <a:rPr lang="ru-RU" dirty="0" smtClean="0"/>
              <a:t>«Мышкой» можно приказать –</a:t>
            </a:r>
          </a:p>
          <a:p>
            <a:endParaRPr lang="ru-RU" dirty="0" smtClean="0"/>
          </a:p>
          <a:p>
            <a:r>
              <a:rPr lang="ru-RU" dirty="0" smtClean="0"/>
              <a:t>И компьютер наш умело</a:t>
            </a:r>
          </a:p>
          <a:p>
            <a:endParaRPr lang="ru-RU" dirty="0" smtClean="0"/>
          </a:p>
          <a:p>
            <a:r>
              <a:rPr lang="ru-RU" dirty="0" smtClean="0"/>
              <a:t>Сразу примется за дело!</a:t>
            </a:r>
          </a:p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769302"/>
            <a:ext cx="4032448" cy="2917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478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4725144"/>
            <a:ext cx="6512511" cy="1143000"/>
          </a:xfrm>
        </p:spPr>
        <p:txBody>
          <a:bodyPr/>
          <a:lstStyle/>
          <a:p>
            <a:r>
              <a:rPr lang="ru-RU" sz="3600" dirty="0" smtClean="0"/>
              <a:t>принтер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764704"/>
            <a:ext cx="4176464" cy="3474720"/>
          </a:xfrm>
        </p:spPr>
        <p:txBody>
          <a:bodyPr/>
          <a:lstStyle/>
          <a:p>
            <a:r>
              <a:rPr lang="ru-RU" dirty="0" smtClean="0"/>
              <a:t>Для чего же этот ящик?</a:t>
            </a:r>
          </a:p>
          <a:p>
            <a:pPr marL="45720" indent="0">
              <a:buNone/>
            </a:pPr>
            <a:r>
              <a:rPr lang="ru-RU" dirty="0" smtClean="0"/>
              <a:t>Он в себя бумагу втащит,</a:t>
            </a:r>
          </a:p>
          <a:p>
            <a:pPr marL="45720" indent="0">
              <a:buNone/>
            </a:pPr>
            <a:r>
              <a:rPr lang="ru-RU" dirty="0" smtClean="0"/>
              <a:t>И сейчас же буквы, точки,</a:t>
            </a:r>
          </a:p>
          <a:p>
            <a:pPr marL="45720" indent="0">
              <a:buNone/>
            </a:pPr>
            <a:r>
              <a:rPr lang="ru-RU" dirty="0" smtClean="0"/>
              <a:t>Запятые – строчка к строчке</a:t>
            </a:r>
          </a:p>
          <a:p>
            <a:pPr marL="45720" indent="0">
              <a:buNone/>
            </a:pPr>
            <a:r>
              <a:rPr lang="ru-RU" dirty="0" smtClean="0"/>
              <a:t>Напечатает в момент!</a:t>
            </a:r>
          </a:p>
          <a:p>
            <a:pPr marL="45720" indent="0">
              <a:buNone/>
            </a:pPr>
            <a:r>
              <a:rPr lang="ru-RU" dirty="0" smtClean="0"/>
              <a:t>Очень нужный инструмент.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764704"/>
            <a:ext cx="4104455" cy="3672407"/>
          </a:xfrm>
        </p:spPr>
      </p:pic>
    </p:spTree>
    <p:extLst>
      <p:ext uri="{BB962C8B-B14F-4D97-AF65-F5344CB8AC3E}">
        <p14:creationId xmlns:p14="http://schemas.microsoft.com/office/powerpoint/2010/main" val="4084125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 smtClean="0"/>
              <a:t>Устройства дополнительного ввода информации</a:t>
            </a:r>
            <a:endParaRPr lang="ru-RU" sz="2800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476672"/>
            <a:ext cx="4032448" cy="3688457"/>
          </a:xfrm>
        </p:spPr>
      </p:pic>
      <p:pic>
        <p:nvPicPr>
          <p:cNvPr id="9" name="Объект 8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04664"/>
            <a:ext cx="3433564" cy="3600400"/>
          </a:xfrm>
        </p:spPr>
      </p:pic>
    </p:spTree>
    <p:extLst>
      <p:ext uri="{BB962C8B-B14F-4D97-AF65-F5344CB8AC3E}">
        <p14:creationId xmlns:p14="http://schemas.microsoft.com/office/powerpoint/2010/main" val="160404385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186</TotalTime>
  <Words>442</Words>
  <Application>Microsoft Office PowerPoint</Application>
  <PresentationFormat>Экран (4:3)</PresentationFormat>
  <Paragraphs>166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Воздушный поток</vt:lpstr>
      <vt:lpstr>Мой друг – компьютер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принтер</vt:lpstr>
      <vt:lpstr>Устройства дополнительного ввода информации</vt:lpstr>
      <vt:lpstr>Акустические колонки</vt:lpstr>
      <vt:lpstr>«Мой компьютер – лучший друг!»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Наш компьютер - верный друг</dc:title>
  <dc:creator>User</dc:creator>
  <cp:lastModifiedBy>мамон</cp:lastModifiedBy>
  <cp:revision>13</cp:revision>
  <dcterms:created xsi:type="dcterms:W3CDTF">2012-05-16T04:57:51Z</dcterms:created>
  <dcterms:modified xsi:type="dcterms:W3CDTF">2014-04-24T17:42:01Z</dcterms:modified>
</cp:coreProperties>
</file>