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97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3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723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89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70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82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4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5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666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91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53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230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03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13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27ECD3D-7D06-4DC2-9DDA-7ABD3AD6AC69}" type="datetimeFigureOut">
              <a:rPr lang="ru-RU" smtClean="0"/>
              <a:t>02.09.2023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8C220F3-CEFD-4E98-B795-978347C3D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6592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E3CBE3-26C3-4D4F-8DE0-FF1F7AEE4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6675"/>
            <a:ext cx="12192000" cy="692467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40D2B-002F-4075-B336-4B9ACAD873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22CB7E-CF5C-493E-9B11-BDF381645D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305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831DCD-E31B-48D4-AF1F-EDB0FB8C3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Питбайк.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81F2E7-B030-4F69-81AA-026BC4F8C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4601013" cy="4426163"/>
          </a:xfrm>
        </p:spPr>
        <p:txBody>
          <a:bodyPr/>
          <a:lstStyle/>
          <a:p>
            <a:pPr algn="just"/>
            <a:r>
              <a:rPr lang="ru-RU" dirty="0"/>
              <a:t>Питбайк — лёгкий, миниатюрный мотоцикл, изначально использовавшийся для вспомогательных перемещений пилотов (мотоциклистов) и персонала при подготовке и обслуживанию спортивных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F9240B-7257-4744-BCB6-DE42339DB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912" y="2724150"/>
            <a:ext cx="44862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98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41957-B233-4259-B930-764D7E2F6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управления питбайком.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93611B-A46F-40C7-8E4C-A36AD0DCB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— для управления питбайком, за исключением моделей, объём двигателя которых менее 50 кубических сантиметров, требуется водительское удостоверение категории А; до 50 куб. см и скорости до 50 км/ч— категории М;</a:t>
            </a:r>
          </a:p>
          <a:p>
            <a:r>
              <a:rPr lang="ru-RU" dirty="0"/>
              <a:t>— езда на питбайке без водительского удостоверения разрешена: </a:t>
            </a:r>
          </a:p>
          <a:p>
            <a:r>
              <a:rPr lang="ru-RU" dirty="0"/>
              <a:t>исключительно на частных территориях; </a:t>
            </a:r>
          </a:p>
          <a:p>
            <a:r>
              <a:rPr lang="ru-RU" dirty="0"/>
              <a:t>на специально построенных закрытых дорогах и тренировочных площадках; в лесной местности и на полях, не используемых для сельскохозяйственных нужд и подсобного хозяйства; </a:t>
            </a:r>
          </a:p>
          <a:p>
            <a:r>
              <a:rPr lang="ru-RU" dirty="0"/>
              <a:t>на трассах, отведённых для спортивных соревнований.</a:t>
            </a:r>
          </a:p>
        </p:txBody>
      </p:sp>
    </p:spTree>
    <p:extLst>
      <p:ext uri="{BB962C8B-B14F-4D97-AF65-F5344CB8AC3E}">
        <p14:creationId xmlns:p14="http://schemas.microsoft.com/office/powerpoint/2010/main" val="3167891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38E3A-6544-4FD9-A48D-46B47E1A3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управления питбайком.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77D956-3AF6-4B02-83DA-EF1887AC1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27" y="2222287"/>
            <a:ext cx="4619624" cy="3636511"/>
          </a:xfrm>
        </p:spPr>
        <p:txBody>
          <a:bodyPr/>
          <a:lstStyle/>
          <a:p>
            <a:r>
              <a:rPr lang="ru-RU" dirty="0"/>
              <a:t> питбайк является спортивным инвентарём и не может быть использован для передвижения по дорогам общего пользования, в том числе в городской и сельской местности;</a:t>
            </a:r>
          </a:p>
          <a:p>
            <a:r>
              <a:rPr lang="ru-RU" dirty="0"/>
              <a:t>— запрещена езда на питбайках в парках, по тротуарам и в зонах движения пешеходов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658DCF-02F6-4E4E-B6CC-B336D3FE2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3469" y="2366962"/>
            <a:ext cx="3381375" cy="31908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A77018-3FE5-4E78-96A6-C19493501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663" y="2343150"/>
            <a:ext cx="3643311" cy="3190876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0B2E623-01E5-4F35-BF58-64C7C2016888}"/>
              </a:ext>
            </a:extLst>
          </p:cNvPr>
          <p:cNvCxnSpPr/>
          <p:nvPr/>
        </p:nvCxnSpPr>
        <p:spPr>
          <a:xfrm>
            <a:off x="5467350" y="2771775"/>
            <a:ext cx="2619375" cy="23812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E1DD7759-0CEF-42EC-BE1C-26CBEF76B573}"/>
              </a:ext>
            </a:extLst>
          </p:cNvPr>
          <p:cNvCxnSpPr/>
          <p:nvPr/>
        </p:nvCxnSpPr>
        <p:spPr>
          <a:xfrm flipH="1">
            <a:off x="5248275" y="2886075"/>
            <a:ext cx="2343150" cy="18764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оловина рамки 9">
            <a:extLst>
              <a:ext uri="{FF2B5EF4-FFF2-40B4-BE49-F238E27FC236}">
                <a16:creationId xmlns:a16="http://schemas.microsoft.com/office/drawing/2014/main" id="{FB3971DF-6D0B-4190-A1E3-774E34C0487E}"/>
              </a:ext>
            </a:extLst>
          </p:cNvPr>
          <p:cNvSpPr/>
          <p:nvPr/>
        </p:nvSpPr>
        <p:spPr>
          <a:xfrm rot="13527198">
            <a:off x="10778226" y="4526383"/>
            <a:ext cx="1090244" cy="781732"/>
          </a:xfrm>
          <a:prstGeom prst="halfFrame">
            <a:avLst>
              <a:gd name="adj1" fmla="val 33333"/>
              <a:gd name="adj2" fmla="val 3333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11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CCA011-4151-404D-B94A-71F2BFDD9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меры безопасности при езде на питбайке.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7A4433-0495-4C2B-9C81-AEAE0367D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1981199"/>
            <a:ext cx="10554574" cy="4876801"/>
          </a:xfrm>
        </p:spPr>
        <p:txBody>
          <a:bodyPr>
            <a:normAutofit/>
          </a:bodyPr>
          <a:lstStyle/>
          <a:p>
            <a:r>
              <a:rPr lang="ru-RU" dirty="0"/>
              <a:t>— пройдите необходимый курс обучения езде на питбайке, полу-</a:t>
            </a:r>
            <a:r>
              <a:rPr lang="ru-RU" dirty="0" err="1"/>
              <a:t>чите</a:t>
            </a:r>
            <a:r>
              <a:rPr lang="ru-RU" dirty="0"/>
              <a:t> водительское удостоверение соответствующей категории;</a:t>
            </a:r>
          </a:p>
          <a:p>
            <a:r>
              <a:rPr lang="ru-RU" dirty="0"/>
              <a:t>— при езде в обязательном порядке надевайте средства защиты от травм:</a:t>
            </a:r>
          </a:p>
          <a:p>
            <a:pPr marL="0" indent="0">
              <a:buNone/>
            </a:pPr>
            <a:r>
              <a:rPr lang="ru-RU" dirty="0"/>
              <a:t>• мотоциклетный кроссовый шлем;</a:t>
            </a:r>
          </a:p>
          <a:p>
            <a:pPr marL="0" indent="0">
              <a:buNone/>
            </a:pPr>
            <a:r>
              <a:rPr lang="ru-RU" dirty="0"/>
              <a:t>• защитную мотоциклетную куртку «черепаха» и налокотники;</a:t>
            </a:r>
          </a:p>
          <a:p>
            <a:pPr marL="0" indent="0">
              <a:buNone/>
            </a:pPr>
            <a:r>
              <a:rPr lang="ru-RU" dirty="0"/>
              <a:t>• специальные защитные штаны, наколенники;</a:t>
            </a:r>
          </a:p>
          <a:p>
            <a:pPr marL="0" indent="0">
              <a:buNone/>
            </a:pPr>
            <a:r>
              <a:rPr lang="ru-RU" dirty="0"/>
              <a:t>• защитные очки для мотокроссов;</a:t>
            </a:r>
          </a:p>
          <a:p>
            <a:pPr marL="0" indent="0">
              <a:buNone/>
            </a:pPr>
            <a:r>
              <a:rPr lang="ru-RU" dirty="0"/>
              <a:t>• защитные перчатки;</a:t>
            </a:r>
          </a:p>
          <a:p>
            <a:pPr marL="0" indent="0">
              <a:buNone/>
            </a:pPr>
            <a:r>
              <a:rPr lang="ru-RU" dirty="0"/>
              <a:t>• защитную обувь (мотоботы);</a:t>
            </a:r>
          </a:p>
          <a:p>
            <a:r>
              <a:rPr lang="ru-RU" dirty="0"/>
              <a:t>— не выезжайте на питбайке на дороги общего пользования;</a:t>
            </a:r>
          </a:p>
          <a:p>
            <a:r>
              <a:rPr lang="ru-RU" dirty="0"/>
              <a:t>— для езды используйте зоны вне дорог общего пользования в лесах и полях, не используемых в сельскохозяйственных целях;</a:t>
            </a:r>
          </a:p>
        </p:txBody>
      </p:sp>
    </p:spTree>
    <p:extLst>
      <p:ext uri="{BB962C8B-B14F-4D97-AF65-F5344CB8AC3E}">
        <p14:creationId xmlns:p14="http://schemas.microsoft.com/office/powerpoint/2010/main" val="3499930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82AF2-18E0-4B51-AFFD-5A391C9A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меры безопасности при езде на питбайке.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6574B-006B-4800-8F70-85EC31E64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635713"/>
          </a:xfrm>
        </p:spPr>
        <p:txBody>
          <a:bodyPr>
            <a:normAutofit/>
          </a:bodyPr>
          <a:lstStyle/>
          <a:p>
            <a:r>
              <a:rPr lang="ru-RU" dirty="0"/>
              <a:t>— при управлении всегда держите обе руки на руле и обе ноги на подножках;</a:t>
            </a:r>
          </a:p>
          <a:p>
            <a:r>
              <a:rPr lang="ru-RU" dirty="0"/>
              <a:t>— не разгоняйтесь без необходимости, ездите со скоростью, позволяющей заранее заметить препятствие на местности, сманеврировать, преодолеть препятствие, избежав при этом наезда на него или падения;</a:t>
            </a:r>
          </a:p>
          <a:p>
            <a:r>
              <a:rPr lang="ru-RU" dirty="0"/>
              <a:t>— не ездите по пересечённой местности, скользкой поверхности, не имея хорошо отработанных навыков управления;</a:t>
            </a:r>
          </a:p>
          <a:p>
            <a:r>
              <a:rPr lang="ru-RU" dirty="0"/>
              <a:t>— не ездите в тяжёлых погодных условиях при сильном ветре, ливне или при плохой видимости;</a:t>
            </a:r>
          </a:p>
          <a:p>
            <a:r>
              <a:rPr lang="ru-RU" dirty="0"/>
              <a:t>— следите за техническим состоянием вашего мини-мотоцикла, проводите его своевременное техническое обслуживание;</a:t>
            </a:r>
          </a:p>
          <a:p>
            <a:r>
              <a:rPr lang="ru-RU" dirty="0"/>
              <a:t>всегда имейте при себе водительское удостоверение соответствующей категории, а также документы, подтверждающие законом приобретение вашего питбайка.</a:t>
            </a:r>
          </a:p>
        </p:txBody>
      </p:sp>
    </p:spTree>
    <p:extLst>
      <p:ext uri="{BB962C8B-B14F-4D97-AF65-F5344CB8AC3E}">
        <p14:creationId xmlns:p14="http://schemas.microsoft.com/office/powerpoint/2010/main" val="151809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25C16E-782E-41B4-931D-F428E9AA9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МОНОКОЛЕСО.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F24EDF-D208-42E0-A956-080072E4C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2222287"/>
            <a:ext cx="4295775" cy="3636511"/>
          </a:xfrm>
        </p:spPr>
        <p:txBody>
          <a:bodyPr/>
          <a:lstStyle/>
          <a:p>
            <a:pPr algn="just"/>
            <a:r>
              <a:rPr lang="ru-RU" dirty="0" err="1"/>
              <a:t>Моноколесо</a:t>
            </a:r>
            <a:r>
              <a:rPr lang="ru-RU" dirty="0"/>
              <a:t> — это электрический самокат с одним колесом  и двумя подножками по бокам, самобалансирующийся вперёд- назад с  помощью датчиков, гироскопов и других приспособлений, балансировка вправо-влево осуществляется управляющим им человеком — райдером (от англ. </a:t>
            </a:r>
            <a:r>
              <a:rPr lang="en-US" dirty="0"/>
              <a:t>R</a:t>
            </a:r>
            <a:r>
              <a:rPr lang="ru-RU" dirty="0" err="1"/>
              <a:t>ide</a:t>
            </a:r>
            <a:r>
              <a:rPr lang="ru-RU" dirty="0"/>
              <a:t> — ездить).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981B51-4BFC-454E-A85D-B8D7B6993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1885950"/>
            <a:ext cx="6838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49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944F2-1735-4082-91D8-3BA2AEFCB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Моноколесо</a:t>
            </a:r>
            <a:r>
              <a:rPr lang="ru-RU" dirty="0"/>
              <a:t> даёт пользователю целый ряд удобств: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340B52-1804-4849-99CD-7245539B6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5877364" cy="3636511"/>
          </a:xfrm>
        </p:spPr>
        <p:txBody>
          <a:bodyPr/>
          <a:lstStyle/>
          <a:p>
            <a:pPr algn="just"/>
            <a:r>
              <a:rPr lang="ru-RU" dirty="0"/>
              <a:t>— позволяет передвигаться, не прилагая значительных физических усилий, легко управляется, имеет хорошую манёвренность;</a:t>
            </a:r>
          </a:p>
          <a:p>
            <a:pPr algn="just"/>
            <a:r>
              <a:rPr lang="ru-RU" dirty="0"/>
              <a:t>— благодаря своей компактности даёт возможность, взяв моно-колесо в руки, воспользоваться общественным и иным транспортом, посетить магазин, кафе и т. д.;</a:t>
            </a:r>
          </a:p>
          <a:p>
            <a:pPr algn="just"/>
            <a:r>
              <a:rPr lang="ru-RU" dirty="0"/>
              <a:t>— не требует наличия парковки и может легко размещаться в условиях дома и рабочего офиса.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73553B-7E55-49AB-9685-1A489B942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076" y="2437866"/>
            <a:ext cx="5155691" cy="397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89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A9C35-A48A-4580-AD51-B3B57026A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Правило пользования.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A43CB9-C69D-47F3-9589-0BFF2DBB0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передвигаться на </a:t>
            </a:r>
            <a:r>
              <a:rPr lang="ru-RU" dirty="0" err="1"/>
              <a:t>моноколесе</a:t>
            </a:r>
            <a:r>
              <a:rPr lang="ru-RU" dirty="0"/>
              <a:t> лицам старше 14 лет рекомендуется в следующих местах:</a:t>
            </a:r>
          </a:p>
          <a:p>
            <a:r>
              <a:rPr lang="ru-RU" dirty="0"/>
              <a:t>— по велосипедным и </a:t>
            </a:r>
            <a:r>
              <a:rPr lang="ru-RU" dirty="0" err="1"/>
              <a:t>велопешеходным</a:t>
            </a:r>
            <a:r>
              <a:rPr lang="ru-RU" dirty="0"/>
              <a:t> дорожкам и полосам для велосипедистов, по проезжей части велосипедных зон;</a:t>
            </a:r>
          </a:p>
          <a:p>
            <a:r>
              <a:rPr lang="ru-RU" dirty="0"/>
              <a:t>— при отсутствии вышеуказанных мест передвижения— по тротуарам и пешеходным дорожкам;</a:t>
            </a:r>
          </a:p>
          <a:p>
            <a:r>
              <a:rPr lang="ru-RU" dirty="0"/>
              <a:t>— при отсутствии всей вышеуказанной инфраструктуры — по обочине;</a:t>
            </a:r>
          </a:p>
          <a:p>
            <a:r>
              <a:rPr lang="ru-RU" dirty="0"/>
              <a:t>— запрещено движение на </a:t>
            </a:r>
            <a:r>
              <a:rPr lang="ru-RU" dirty="0" err="1"/>
              <a:t>моноколёсах</a:t>
            </a:r>
            <a:r>
              <a:rPr lang="ru-RU" dirty="0"/>
              <a:t> по проезжей части</a:t>
            </a:r>
          </a:p>
        </p:txBody>
      </p:sp>
    </p:spTree>
    <p:extLst>
      <p:ext uri="{BB962C8B-B14F-4D97-AF65-F5344CB8AC3E}">
        <p14:creationId xmlns:p14="http://schemas.microsoft.com/office/powerpoint/2010/main" val="3354739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6E4B1A-A316-4E77-808E-338BDEE5D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правила безопасности при езде на </a:t>
            </a:r>
            <a:r>
              <a:rPr lang="ru-RU" dirty="0" err="1"/>
              <a:t>моноколесе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A53F6F-344B-47BC-BD52-B2FAAE5FF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330913"/>
          </a:xfrm>
        </p:spPr>
        <p:txBody>
          <a:bodyPr/>
          <a:lstStyle/>
          <a:p>
            <a:r>
              <a:rPr lang="ru-RU" dirty="0"/>
              <a:t>— Соблюдайте правила дорожного движения (для средств индивидуальной мобильности, в том числе </a:t>
            </a:r>
            <a:r>
              <a:rPr lang="ru-RU" dirty="0" err="1"/>
              <a:t>моноколёс</a:t>
            </a:r>
            <a:r>
              <a:rPr lang="ru-RU" dirty="0"/>
              <a:t>, в основе лежит раздел 24 Правил дорожного движения (ПДД) Российской Федерации «Дополнительные требования к движению велосипедистов, водителей мопедов и лиц, использующих для передвижения средства индивидуальной мобильности»);</a:t>
            </a:r>
          </a:p>
          <a:p>
            <a:r>
              <a:rPr lang="ru-RU" dirty="0"/>
              <a:t>— не выезжайте на </a:t>
            </a:r>
            <a:r>
              <a:rPr lang="ru-RU" dirty="0" err="1"/>
              <a:t>моноколесе</a:t>
            </a:r>
            <a:r>
              <a:rPr lang="ru-RU" dirty="0"/>
              <a:t> на проезжую часть;</a:t>
            </a:r>
          </a:p>
          <a:p>
            <a:r>
              <a:rPr lang="ru-RU" dirty="0"/>
              <a:t>— передвигайтесь на </a:t>
            </a:r>
            <a:r>
              <a:rPr lang="ru-RU" dirty="0" err="1"/>
              <a:t>моноколесе</a:t>
            </a:r>
            <a:r>
              <a:rPr lang="ru-RU" dirty="0"/>
              <a:t> в отведённых правилами дорожного движения зонах;</a:t>
            </a:r>
          </a:p>
          <a:p>
            <a:r>
              <a:rPr lang="ru-RU" dirty="0"/>
              <a:t>— не превышайте скорость более 7—10 км/ч в пешеходном потоке и в пешеходных зонах, аккуратно объезжайте пешеходов — не за-девайте и не пугайте их;</a:t>
            </a:r>
          </a:p>
          <a:p>
            <a:r>
              <a:rPr lang="ru-RU" dirty="0"/>
              <a:t>— при пересечении пешеходного перехода спешивайтесь или до выезда на переход снижайте скорость до скорости ходьбы пешехода;</a:t>
            </a:r>
          </a:p>
        </p:txBody>
      </p:sp>
    </p:spTree>
    <p:extLst>
      <p:ext uri="{BB962C8B-B14F-4D97-AF65-F5344CB8AC3E}">
        <p14:creationId xmlns:p14="http://schemas.microsoft.com/office/powerpoint/2010/main" val="3546562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3E629-935B-4B4D-B4C3-E4594601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правила безопасности при езде на </a:t>
            </a:r>
            <a:r>
              <a:rPr lang="ru-RU" dirty="0" err="1"/>
              <a:t>моноколесе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B3E860-D2C0-4906-8D3D-48A2580A9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— для езды на </a:t>
            </a:r>
            <a:r>
              <a:rPr lang="ru-RU" dirty="0" err="1"/>
              <a:t>моноколесе</a:t>
            </a:r>
            <a:r>
              <a:rPr lang="ru-RU" dirty="0"/>
              <a:t> обязательно надевайте защитный шлем, наколенники, налокотники и специальные перчатки: это необходимая защита от травм.</a:t>
            </a:r>
          </a:p>
          <a:p>
            <a:r>
              <a:rPr lang="ru-RU" dirty="0"/>
              <a:t>— надевайте обувь с плоской подошвой, плотно сидящую на ноге;</a:t>
            </a:r>
          </a:p>
          <a:p>
            <a:r>
              <a:rPr lang="ru-RU" dirty="0"/>
              <a:t>— не ездите на </a:t>
            </a:r>
            <a:r>
              <a:rPr lang="ru-RU" dirty="0" err="1"/>
              <a:t>моноколесе</a:t>
            </a:r>
            <a:r>
              <a:rPr lang="ru-RU" dirty="0"/>
              <a:t> с тяжёлым или негабаритным грузом — это может вызвать поломку из-за превышения максимальной нагрузки на устройство, а также усилит риск потери равновесия и падения;</a:t>
            </a:r>
          </a:p>
          <a:p>
            <a:r>
              <a:rPr lang="ru-RU" dirty="0"/>
              <a:t>— внимательно следите за дорогой, по которой едете: наезд на неровности и препятствия, движение по скользкой поверхности могут привести к падению, травмам и в некоторых случаях к поломке </a:t>
            </a:r>
            <a:r>
              <a:rPr lang="ru-RU" dirty="0" err="1"/>
              <a:t>моноколеса</a:t>
            </a:r>
            <a:r>
              <a:rPr lang="ru-RU" dirty="0"/>
              <a:t>;</a:t>
            </a:r>
          </a:p>
          <a:p>
            <a:r>
              <a:rPr lang="ru-RU" dirty="0"/>
              <a:t>— внимательно следите за исправностью и техническим состоянием вашего </a:t>
            </a:r>
            <a:r>
              <a:rPr lang="ru-RU" dirty="0" err="1"/>
              <a:t>моноколеса</a:t>
            </a:r>
            <a:r>
              <a:rPr lang="ru-RU" dirty="0"/>
              <a:t>; проверяйте уровень заряда аккумулятора и давления в шине на уровне трёх атмосфер.</a:t>
            </a:r>
          </a:p>
        </p:txBody>
      </p:sp>
    </p:spTree>
    <p:extLst>
      <p:ext uri="{BB962C8B-B14F-4D97-AF65-F5344CB8AC3E}">
        <p14:creationId xmlns:p14="http://schemas.microsoft.com/office/powerpoint/2010/main" val="243536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EC8ED-8EDC-4D9B-93E9-AA1B0E5CA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ЭЛЕКТРОСАМОКАТ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43F645-067D-46C1-8DB9-16393A98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algn="just"/>
            <a:r>
              <a:rPr lang="ru-RU" b="1" dirty="0" err="1"/>
              <a:t>Электросамокат</a:t>
            </a:r>
            <a:r>
              <a:rPr lang="ru-RU" dirty="0"/>
              <a:t> — двухколёсное механическое транспортное средство с электромотором и последовательным расположением колёс— одно впереди, другое— сзади водителя. </a:t>
            </a:r>
            <a:r>
              <a:rPr lang="ru-RU" dirty="0" err="1"/>
              <a:t>Электросамокат</a:t>
            </a:r>
            <a:r>
              <a:rPr lang="ru-RU" dirty="0"/>
              <a:t> имеет рулевую стойку, стойку с ручками и органами управления и платформу, стоя на которой водитель управляет самокатом.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FBE2D1-B624-41BF-8577-C71E72C82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2038350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7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C9A29-0C1A-4735-8293-320EB5493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СЕГВЕЙ.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645EAE-4936-4C9A-8128-A10EDEC94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6" y="2222287"/>
            <a:ext cx="4914900" cy="3636511"/>
          </a:xfrm>
        </p:spPr>
        <p:txBody>
          <a:bodyPr/>
          <a:lstStyle/>
          <a:p>
            <a:pPr algn="just"/>
            <a:r>
              <a:rPr lang="ru-RU" dirty="0"/>
              <a:t>Сегвей (от итал. </a:t>
            </a:r>
            <a:r>
              <a:rPr lang="en-US" dirty="0"/>
              <a:t>S</a:t>
            </a:r>
            <a:r>
              <a:rPr lang="ru-RU" dirty="0" err="1"/>
              <a:t>egue</a:t>
            </a:r>
            <a:r>
              <a:rPr lang="ru-RU" dirty="0"/>
              <a:t> — следовать и англ. </a:t>
            </a:r>
            <a:r>
              <a:rPr lang="en-US" dirty="0"/>
              <a:t>W</a:t>
            </a:r>
            <a:r>
              <a:rPr lang="ru-RU" dirty="0" err="1"/>
              <a:t>ay</a:t>
            </a:r>
            <a:r>
              <a:rPr lang="ru-RU" dirty="0"/>
              <a:t>  — путь) — это электрическое транспортное средство с электромотором, имеющее платформу с двумя колёсами по бокам, рулевую стойку с органами управления, использующее систему </a:t>
            </a:r>
            <a:r>
              <a:rPr lang="ru-RU" dirty="0" err="1"/>
              <a:t>самобалансировки</a:t>
            </a:r>
            <a:r>
              <a:rPr lang="ru-RU" dirty="0"/>
              <a:t> с помощью гироскопических и иных специальных датчиков.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C76F89-C4F1-4E21-9F42-CA849D7C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0" y="2029312"/>
            <a:ext cx="5304624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61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10BAF1-A169-4969-B2A1-9AA2D865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ГИРОСКУТЕР.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8DE8B6-0117-4BE0-A217-CBC7E4159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3877113" cy="363651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err="1"/>
              <a:t>Гироскутер</a:t>
            </a:r>
            <a:r>
              <a:rPr lang="ru-RU" dirty="0"/>
              <a:t> — электрическое транспортное средство в виде двух подвижно соединённых между собой поперечных полуплатформ с площадками для ступней и двумя колёсами по бокам, использующее систему балансировки с помощью гироскопических и иных специальных датчиков.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23A909-5707-4ECF-BCC8-9BC2AAAB4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5" y="2028826"/>
            <a:ext cx="6562725" cy="438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88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C1176-3F49-4688-91A0-D77ED3A8D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управления.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526A8D-314E-436C-AFCB-CC86C24B0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Рулевая колонка (стойка) у </a:t>
            </a:r>
            <a:r>
              <a:rPr lang="ru-RU" dirty="0" err="1"/>
              <a:t>гироскутера</a:t>
            </a:r>
            <a:r>
              <a:rPr lang="ru-RU" dirty="0"/>
              <a:t> отсутствует. Управление осуществляется с помощью перемещения массы тела водителя (рейдера) из стороны в сторону: вперёд, назад, вправо, влево. </a:t>
            </a:r>
            <a:r>
              <a:rPr lang="ru-RU" dirty="0" err="1"/>
              <a:t>Гироскутеры</a:t>
            </a:r>
            <a:r>
              <a:rPr lang="ru-RU" dirty="0"/>
              <a:t> используются для деловых, прогулочных поездок, отдыха и развлечения</a:t>
            </a:r>
          </a:p>
          <a:p>
            <a:r>
              <a:rPr lang="ru-RU" dirty="0"/>
              <a:t>Наличие водительских прав категории М также требуется для передвижения на устройствах сложностью свыше 0,25 КВт и до 4 КВт и скоростью до 50 км/ч. В то же время езда на </a:t>
            </a:r>
            <a:r>
              <a:rPr lang="ru-RU" dirty="0" err="1"/>
              <a:t>гироскутере</a:t>
            </a:r>
            <a:r>
              <a:rPr lang="ru-RU" dirty="0"/>
              <a:t> по автомагистралям, дорогам общего пользования, предназначенным для автомобилей и общественного транспорта, запрещается.</a:t>
            </a:r>
          </a:p>
        </p:txBody>
      </p:sp>
    </p:spTree>
    <p:extLst>
      <p:ext uri="{BB962C8B-B14F-4D97-AF65-F5344CB8AC3E}">
        <p14:creationId xmlns:p14="http://schemas.microsoft.com/office/powerpoint/2010/main" val="887692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977608-CEC3-4DC7-8380-7ABCCE80F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Проверяем знания.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D4243D-96FA-4E21-B331-3A7C32AF0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 Какие средства индивидуального передвижения вам известны?</a:t>
            </a:r>
          </a:p>
          <a:p>
            <a:r>
              <a:rPr lang="ru-RU" dirty="0"/>
              <a:t>2.  Разработайте таблицу, в которой перечислите индивидуальные средства передвижения и их характеристики.</a:t>
            </a:r>
          </a:p>
          <a:p>
            <a:r>
              <a:rPr lang="ru-RU" dirty="0"/>
              <a:t>3.  Какое индивидуальное транспортное средство, на ваш взгляд, наиболее опасно? Обоснуйте свой ответ.</a:t>
            </a:r>
          </a:p>
          <a:p>
            <a:r>
              <a:rPr lang="ru-RU" dirty="0"/>
              <a:t>4.  Подлежат ли регистрации перечисленные средства передвижения?</a:t>
            </a:r>
          </a:p>
          <a:p>
            <a:r>
              <a:rPr lang="ru-RU" dirty="0"/>
              <a:t>5.  К какому виду транспорта относятся индивидуальные средства передвижения</a:t>
            </a:r>
          </a:p>
        </p:txBody>
      </p:sp>
    </p:spTree>
    <p:extLst>
      <p:ext uri="{BB962C8B-B14F-4D97-AF65-F5344CB8AC3E}">
        <p14:creationId xmlns:p14="http://schemas.microsoft.com/office/powerpoint/2010/main" val="236874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22A69-45BD-4697-B1FA-F90F7CC6D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 Black" panose="020B0A04020102020204" pitchFamily="34" charset="0"/>
              </a:rPr>
              <a:t>Правила пользования.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CFCC0A-29A9-47C1-8F07-AF51C84A5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На </a:t>
            </a:r>
            <a:r>
              <a:rPr lang="ru-RU" dirty="0" err="1"/>
              <a:t>электросамокатах</a:t>
            </a:r>
            <a:r>
              <a:rPr lang="ru-RU" dirty="0"/>
              <a:t> с мощностью двигателя менее 250Вт  Правила дорожного движения разрешают передвигаться так же, как и пешеходам, а именно:— по тротуарам, пешеходным или </a:t>
            </a:r>
            <a:r>
              <a:rPr lang="ru-RU" dirty="0" err="1"/>
              <a:t>велопешеходным</a:t>
            </a:r>
            <a:r>
              <a:rPr lang="ru-RU" dirty="0"/>
              <a:t> дорожкам;— если вышеперечисленного нет на данном участке, то по обочине;— если и обочины нет, то по краю проезжей части дороги навстречу потоку транспортных средств. Также важно, что для управления </a:t>
            </a:r>
            <a:r>
              <a:rPr lang="ru-RU" dirty="0" err="1"/>
              <a:t>электросамокатом</a:t>
            </a:r>
            <a:r>
              <a:rPr lang="ru-RU" dirty="0"/>
              <a:t> мощностью менее 250 Вт водительское удостоверение не требуется.</a:t>
            </a:r>
          </a:p>
          <a:p>
            <a:pPr algn="just"/>
            <a:r>
              <a:rPr lang="ru-RU" dirty="0" err="1"/>
              <a:t>Электросамокат</a:t>
            </a:r>
            <a:r>
              <a:rPr lang="ru-RU" dirty="0"/>
              <a:t>, имеющий двигатель мощностью более 250 Вт и менее 4кВт, а также конструктивная скорость которого не превышает 50км/ч, приравнивается к мопеду.</a:t>
            </a:r>
          </a:p>
        </p:txBody>
      </p:sp>
    </p:spTree>
    <p:extLst>
      <p:ext uri="{BB962C8B-B14F-4D97-AF65-F5344CB8AC3E}">
        <p14:creationId xmlns:p14="http://schemas.microsoft.com/office/powerpoint/2010/main" val="3342347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EA798A-3879-49C8-B585-C0B98EC67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39A955-756F-445B-AD92-575D862C4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— Соблюдайте все правила дорожного движения для </a:t>
            </a:r>
            <a:r>
              <a:rPr lang="ru-RU" dirty="0" err="1"/>
              <a:t>электроса-мокатов</a:t>
            </a:r>
            <a:r>
              <a:rPr lang="ru-RU" dirty="0"/>
              <a:t>: передвигайтесь на них в установленных для этого местах в зависимости от мощности вашего устройства (менее 250 Вт по правилам для пешеходов, свыше 250Вт до 4кВт по правилам для мопедов).</a:t>
            </a:r>
          </a:p>
          <a:p>
            <a:pPr algn="just"/>
            <a:r>
              <a:rPr lang="ru-RU" dirty="0"/>
              <a:t>— всегда спешивайтесь с </a:t>
            </a:r>
            <a:r>
              <a:rPr lang="ru-RU" dirty="0" err="1"/>
              <a:t>электросамоката</a:t>
            </a:r>
            <a:r>
              <a:rPr lang="ru-RU" dirty="0"/>
              <a:t> (самоката, </a:t>
            </a:r>
            <a:r>
              <a:rPr lang="ru-RU" dirty="0" err="1"/>
              <a:t>велосипе</a:t>
            </a:r>
            <a:r>
              <a:rPr lang="ru-RU" dirty="0"/>
              <a:t>-да) при пересечении проезжей части по пешеходному переходу. На пересекающее дорогу средство индивидуальной мобильности водители других транспортных средств просто не успевают среагировать и сбивают таких беспечных нарушителей правил.</a:t>
            </a:r>
          </a:p>
        </p:txBody>
      </p:sp>
    </p:spTree>
    <p:extLst>
      <p:ext uri="{BB962C8B-B14F-4D97-AF65-F5344CB8AC3E}">
        <p14:creationId xmlns:p14="http://schemas.microsoft.com/office/powerpoint/2010/main" val="186195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757B64-D09F-48E4-B129-4207C141C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262E84-B676-4FEB-AA94-84E108552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— обязательно используйте средства защиты от травм: защит-</a:t>
            </a:r>
            <a:r>
              <a:rPr lang="ru-RU" dirty="0" err="1"/>
              <a:t>ный</a:t>
            </a:r>
            <a:r>
              <a:rPr lang="ru-RU" dirty="0"/>
              <a:t> шлем (можно велосипедный), наколенники и налокотники;</a:t>
            </a:r>
          </a:p>
          <a:p>
            <a:r>
              <a:rPr lang="ru-RU" dirty="0"/>
              <a:t>— во время движения держите руль двумя руками;</a:t>
            </a:r>
          </a:p>
          <a:p>
            <a:pPr algn="just"/>
            <a:r>
              <a:rPr lang="ru-RU" dirty="0"/>
              <a:t>— на платформе </a:t>
            </a:r>
            <a:r>
              <a:rPr lang="ru-RU" dirty="0" err="1"/>
              <a:t>электросамоката</a:t>
            </a:r>
            <a:r>
              <a:rPr lang="ru-RU" dirty="0"/>
              <a:t> следует стоять обеими ногами: одна нога впереди около рулевой колонки, другая сзади около заднего колеса, стопы ног можно по мере индивидуальной необходимости раздвинуть в стороны для улучшения опоры;</a:t>
            </a:r>
          </a:p>
          <a:p>
            <a:pPr algn="just"/>
            <a:r>
              <a:rPr lang="ru-RU" dirty="0"/>
              <a:t>— не ездите вдвоём на </a:t>
            </a:r>
            <a:r>
              <a:rPr lang="ru-RU" dirty="0" err="1"/>
              <a:t>электросамокате</a:t>
            </a:r>
            <a:r>
              <a:rPr lang="ru-RU" dirty="0"/>
              <a:t> (за исключением </a:t>
            </a:r>
            <a:r>
              <a:rPr lang="ru-RU" dirty="0" err="1"/>
              <a:t>случа</a:t>
            </a:r>
            <a:r>
              <a:rPr lang="ru-RU" dirty="0"/>
              <a:t>-ев, если конкретная модель специально конструктивно не предназначена для этого производителем);</a:t>
            </a:r>
          </a:p>
        </p:txBody>
      </p:sp>
    </p:spTree>
    <p:extLst>
      <p:ext uri="{BB962C8B-B14F-4D97-AF65-F5344CB8AC3E}">
        <p14:creationId xmlns:p14="http://schemas.microsoft.com/office/powerpoint/2010/main" val="3200550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BC416-4462-4382-A7EC-90C1D364A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64B7FF-4BA7-4D42-BA4A-E543C52CE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25625"/>
            <a:ext cx="11410950" cy="435133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— в тёмное время суток следует иметь на одежде и на </a:t>
            </a:r>
            <a:r>
              <a:rPr lang="ru-RU" dirty="0" err="1"/>
              <a:t>электросамокате</a:t>
            </a:r>
            <a:r>
              <a:rPr lang="ru-RU" dirty="0"/>
              <a:t> светоотражающие элементы;</a:t>
            </a:r>
          </a:p>
          <a:p>
            <a:pPr algn="just"/>
            <a:r>
              <a:rPr lang="ru-RU" dirty="0"/>
              <a:t>— не перевозите на </a:t>
            </a:r>
            <a:r>
              <a:rPr lang="ru-RU" dirty="0" err="1"/>
              <a:t>электросамокате</a:t>
            </a:r>
            <a:r>
              <a:rPr lang="ru-RU" dirty="0"/>
              <a:t> тяжёлые или крупногабаритные грузы;</a:t>
            </a:r>
          </a:p>
          <a:p>
            <a:pPr algn="just"/>
            <a:r>
              <a:rPr lang="ru-RU" dirty="0"/>
              <a:t>— во время движения не пользуйтесь мобильным телефоном, наушниками, не делайте селфи— всё это неизбежно приводит к потере внимания и полноценного управления </a:t>
            </a:r>
            <a:r>
              <a:rPr lang="ru-RU" dirty="0" err="1"/>
              <a:t>электросамокатом</a:t>
            </a:r>
            <a:r>
              <a:rPr lang="ru-RU" dirty="0"/>
              <a:t>, падениям, наездам на пешеходов и различные препятствия с очень вероятными тяжелейшими последствиями;</a:t>
            </a:r>
          </a:p>
          <a:p>
            <a:pPr algn="just"/>
            <a:r>
              <a:rPr lang="ru-RU" dirty="0"/>
              <a:t>— во время движения не задевайте и не цепляйте ногой землю, а также другими частями тела или самокатом за других участников движения: пешеходов, другие средства индивидуальной мобильности и транспортные средства или окружающие предметы</a:t>
            </a:r>
          </a:p>
        </p:txBody>
      </p:sp>
    </p:spTree>
    <p:extLst>
      <p:ext uri="{BB962C8B-B14F-4D97-AF65-F5344CB8AC3E}">
        <p14:creationId xmlns:p14="http://schemas.microsoft.com/office/powerpoint/2010/main" val="573621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74D55-9612-45AA-84B1-718AE1E87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890254-AC6E-43A1-BCB8-FCA10C10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1552576"/>
            <a:ext cx="10554574" cy="5305424"/>
          </a:xfrm>
        </p:spPr>
        <p:txBody>
          <a:bodyPr/>
          <a:lstStyle/>
          <a:p>
            <a:pPr algn="just"/>
            <a:r>
              <a:rPr lang="ru-RU" dirty="0"/>
              <a:t>— в местах, предназначенных для движения пешеходов, не развивайте скорость более 10 км/ч, не совершайте резких манёвров, поворотов при езде в пешеходном потоке;</a:t>
            </a:r>
          </a:p>
          <a:p>
            <a:pPr algn="just"/>
            <a:r>
              <a:rPr lang="ru-RU" dirty="0"/>
              <a:t>— внимательно следите за дорогой, не наезжайте на неровности и выбоины, ездите по пересечённой местности;</a:t>
            </a:r>
          </a:p>
          <a:p>
            <a:pPr algn="just"/>
            <a:r>
              <a:rPr lang="ru-RU" dirty="0"/>
              <a:t>— следите за тем, чтобы влага, вода не попала в электрические части конструкции </a:t>
            </a:r>
            <a:r>
              <a:rPr lang="ru-RU" dirty="0" err="1"/>
              <a:t>электросамоката</a:t>
            </a:r>
            <a:r>
              <a:rPr lang="ru-RU" dirty="0"/>
              <a:t>, не ездите по воде, по лужам и под сильным дождём.</a:t>
            </a:r>
          </a:p>
          <a:p>
            <a:pPr algn="just"/>
            <a:r>
              <a:rPr lang="ru-RU" dirty="0"/>
              <a:t>— не ездите по скользкой дороге, избегайте зимней езды;</a:t>
            </a:r>
          </a:p>
          <a:p>
            <a:pPr algn="just"/>
            <a:r>
              <a:rPr lang="ru-RU" dirty="0"/>
              <a:t>— следите за техническим состоянием </a:t>
            </a:r>
            <a:r>
              <a:rPr lang="ru-RU" dirty="0" err="1"/>
              <a:t>электросамоката</a:t>
            </a:r>
            <a:r>
              <a:rPr lang="ru-RU" dirty="0"/>
              <a:t>, чтобы избежать внезапной блокировки колёс или нарушения его конструктивной целостности.</a:t>
            </a:r>
          </a:p>
        </p:txBody>
      </p:sp>
    </p:spTree>
    <p:extLst>
      <p:ext uri="{BB962C8B-B14F-4D97-AF65-F5344CB8AC3E}">
        <p14:creationId xmlns:p14="http://schemas.microsoft.com/office/powerpoint/2010/main" val="3836041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BAA2E-F4FA-48A4-AF84-16A0ED935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A2572E-29F1-43E7-974D-B60B22B23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1895475"/>
            <a:ext cx="10554574" cy="4838700"/>
          </a:xfrm>
        </p:spPr>
        <p:txBody>
          <a:bodyPr/>
          <a:lstStyle/>
          <a:p>
            <a:pPr algn="just"/>
            <a:r>
              <a:rPr lang="ru-RU" dirty="0"/>
              <a:t> прежде чем отправляться в поездку, освойте навыки управления, научитесь правильно тормозить и вовремя останавливаться.</a:t>
            </a:r>
            <a:br>
              <a:rPr lang="ru-RU" dirty="0"/>
            </a:br>
            <a:r>
              <a:rPr lang="ru-RU" dirty="0"/>
              <a:t>Ответственность за нарушение Правил дорожного движения на </a:t>
            </a:r>
            <a:r>
              <a:rPr lang="ru-RU" dirty="0" err="1"/>
              <a:t>электросамокате</a:t>
            </a:r>
            <a:r>
              <a:rPr lang="ru-RU" dirty="0"/>
              <a:t> мощностью менее 250 Вт в соответствии со статьёй 12.29 Кодекса Российской Федерации об административных правонарушениях составляет от</a:t>
            </a:r>
            <a:r>
              <a:rPr lang="ru-RU" u="sng" dirty="0"/>
              <a:t> 500 </a:t>
            </a:r>
            <a:r>
              <a:rPr lang="ru-RU" dirty="0"/>
              <a:t>до </a:t>
            </a:r>
            <a:r>
              <a:rPr lang="ru-RU" u="sng" dirty="0"/>
              <a:t>1500</a:t>
            </a:r>
            <a:r>
              <a:rPr lang="ru-RU" dirty="0"/>
              <a:t> рублей.</a:t>
            </a:r>
          </a:p>
          <a:p>
            <a:pPr algn="just"/>
            <a:r>
              <a:rPr lang="ru-RU" dirty="0"/>
              <a:t>При нанесении лёгкого вреда или вреда средней тяжести здоровью потерпевшего в соответствии с частью 2 статьи 12.30 Кодекса Российской Федерации об административных правонарушениях предусматривается штраф в размере от </a:t>
            </a:r>
            <a:r>
              <a:rPr lang="ru-RU" u="sng" dirty="0"/>
              <a:t>1000 </a:t>
            </a:r>
            <a:r>
              <a:rPr lang="ru-RU" dirty="0"/>
              <a:t>до </a:t>
            </a:r>
            <a:r>
              <a:rPr lang="ru-RU" u="sng" dirty="0"/>
              <a:t>1500 </a:t>
            </a:r>
            <a:r>
              <a:rPr lang="ru-RU" dirty="0"/>
              <a:t>рублей.</a:t>
            </a:r>
          </a:p>
          <a:p>
            <a:pPr algn="just"/>
            <a:r>
              <a:rPr lang="ru-RU" dirty="0"/>
              <a:t>Для </a:t>
            </a:r>
            <a:r>
              <a:rPr lang="ru-RU" dirty="0" err="1"/>
              <a:t>электросамокатов</a:t>
            </a:r>
            <a:r>
              <a:rPr lang="ru-RU" dirty="0"/>
              <a:t> мощностью свыше 250 Вт за нарушение Правил дорожного движения в соответствии со статьями 12.29, 12.15, 12.3, 12.6, 12.7, 12.8, 12.27 в различных случаях предусматривается ответственность от предупреждения до штрафа в размере </a:t>
            </a:r>
            <a:r>
              <a:rPr lang="ru-RU" u="sng" dirty="0"/>
              <a:t>30000 </a:t>
            </a:r>
            <a:r>
              <a:rPr lang="ru-RU" dirty="0"/>
              <a:t>рублей и </a:t>
            </a:r>
            <a:r>
              <a:rPr lang="ru-RU" u="sng" dirty="0"/>
              <a:t>лишение прав на полтора-два года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1359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F26C6-A96C-4662-A4E6-19D138DF3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Основные меры безопасности при езде на самокате.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F5BA6D-8E0C-4BAB-A47C-EA2A4FE18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222287"/>
            <a:ext cx="10382688" cy="3636511"/>
          </a:xfrm>
        </p:spPr>
        <p:txBody>
          <a:bodyPr/>
          <a:lstStyle/>
          <a:p>
            <a:pPr algn="just"/>
            <a:r>
              <a:rPr lang="ru-RU" dirty="0"/>
              <a:t>В случае нанесения лёгкого вреда здоровью потерпевшего в соответствии с частью 1 статьи 12.24 Кодекса Российской Федерации об административных правонарушениях предусмотрен штраф от </a:t>
            </a:r>
            <a:r>
              <a:rPr lang="ru-RU" u="sng" dirty="0"/>
              <a:t>2500 до 5000 </a:t>
            </a:r>
            <a:r>
              <a:rPr lang="ru-RU" dirty="0"/>
              <a:t>рублей или лишение прав на срок от одного года до полутора лет. </a:t>
            </a:r>
          </a:p>
          <a:p>
            <a:pPr algn="just"/>
            <a:r>
              <a:rPr lang="ru-RU" dirty="0"/>
              <a:t>То же при нанесении здоровью потерпевшего вреда средней тяжести предусматривает штраф в размере от десяти до двадцати тысяч рублей или лишение прав на срок от полутора до двух лет. </a:t>
            </a:r>
          </a:p>
          <a:p>
            <a:pPr algn="just"/>
            <a:r>
              <a:rPr lang="ru-RU" dirty="0"/>
              <a:t>В случае нанесения тяжкого вреда здоровью или смерти потер-певшего предусматривается уголовная ответственность, связанная с длительными сроками лишения свободы.</a:t>
            </a:r>
          </a:p>
        </p:txBody>
      </p:sp>
    </p:spTree>
    <p:extLst>
      <p:ext uri="{BB962C8B-B14F-4D97-AF65-F5344CB8AC3E}">
        <p14:creationId xmlns:p14="http://schemas.microsoft.com/office/powerpoint/2010/main" val="16984169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96</TotalTime>
  <Words>1848</Words>
  <Application>Microsoft Office PowerPoint</Application>
  <PresentationFormat>Широкоэкранный</PresentationFormat>
  <Paragraphs>98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 Black</vt:lpstr>
      <vt:lpstr>Century Gothic</vt:lpstr>
      <vt:lpstr>Wingdings 2</vt:lpstr>
      <vt:lpstr>Цитаты</vt:lpstr>
      <vt:lpstr>Презентация PowerPoint</vt:lpstr>
      <vt:lpstr>ЭЛЕКТРОСАМОКАТ</vt:lpstr>
      <vt:lpstr>Правила пользования.</vt:lpstr>
      <vt:lpstr>Основные меры безопасности при езде на самокате.</vt:lpstr>
      <vt:lpstr>Основные меры безопасности при езде на самокате.</vt:lpstr>
      <vt:lpstr>Основные меры безопасности при езде на самокате.</vt:lpstr>
      <vt:lpstr>Основные меры безопасности при езде на самокате.</vt:lpstr>
      <vt:lpstr>Основные меры безопасности при езде на самокате.</vt:lpstr>
      <vt:lpstr>Основные меры безопасности при езде на самокате.</vt:lpstr>
      <vt:lpstr>Питбайк.</vt:lpstr>
      <vt:lpstr>Правила управления питбайком.</vt:lpstr>
      <vt:lpstr>Правила управления питбайком.</vt:lpstr>
      <vt:lpstr>Основные меры безопасности при езде на питбайке.</vt:lpstr>
      <vt:lpstr>Основные меры безопасности при езде на питбайке.</vt:lpstr>
      <vt:lpstr>МОНОКОЛЕСО.</vt:lpstr>
      <vt:lpstr>Моноколесо даёт пользователю целый ряд удобств:</vt:lpstr>
      <vt:lpstr>Правило пользования.</vt:lpstr>
      <vt:lpstr>Основные правила безопасности при езде на моноколесе</vt:lpstr>
      <vt:lpstr>Основные правила безопасности при езде на моноколесе</vt:lpstr>
      <vt:lpstr>СЕГВЕЙ.</vt:lpstr>
      <vt:lpstr>ГИРОСКУТЕР.</vt:lpstr>
      <vt:lpstr>Правила управления.</vt:lpstr>
      <vt:lpstr>Проверяем знания.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Иванов</dc:creator>
  <cp:lastModifiedBy>Павел Иванов</cp:lastModifiedBy>
  <cp:revision>1</cp:revision>
  <dcterms:created xsi:type="dcterms:W3CDTF">2023-09-02T19:55:07Z</dcterms:created>
  <dcterms:modified xsi:type="dcterms:W3CDTF">2023-09-02T21:31:29Z</dcterms:modified>
</cp:coreProperties>
</file>