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media/image1.png" ContentType="image/png"/>
  <Override PartName="/ppt/media/image2.jpeg" ContentType="image/jpeg"/>
  <Override PartName="/ppt/media/image8.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image2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10080625" cy="567055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24" name="PlaceHolder 2"/>
          <p:cNvSpPr>
            <a:spLocks noGrp="1"/>
          </p:cNvSpPr>
          <p:nvPr>
            <p:ph type="body"/>
          </p:nvPr>
        </p:nvSpPr>
        <p:spPr>
          <a:xfrm>
            <a:off x="504000" y="1326600"/>
            <a:ext cx="9071280" cy="156816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27"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41" name="PlaceHolder 2"/>
          <p:cNvSpPr>
            <a:spLocks noGrp="1"/>
          </p:cNvSpPr>
          <p:nvPr>
            <p:ph type="subTitle"/>
          </p:nvPr>
        </p:nvSpPr>
        <p:spPr>
          <a:xfrm>
            <a:off x="504000" y="1326600"/>
            <a:ext cx="9071280" cy="328788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43" name="PlaceHolder 2"/>
          <p:cNvSpPr>
            <a:spLocks noGrp="1"/>
          </p:cNvSpPr>
          <p:nvPr>
            <p:ph type="body"/>
          </p:nvPr>
        </p:nvSpPr>
        <p:spPr>
          <a:xfrm>
            <a:off x="504000" y="1326600"/>
            <a:ext cx="907128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45"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46"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4000" y="226080"/>
            <a:ext cx="9071280" cy="438660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50"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51"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
        <p:nvSpPr>
          <p:cNvPr id="52"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3" name="PlaceHolder 2"/>
          <p:cNvSpPr>
            <a:spLocks noGrp="1"/>
          </p:cNvSpPr>
          <p:nvPr>
            <p:ph type="subTitle"/>
          </p:nvPr>
        </p:nvSpPr>
        <p:spPr>
          <a:xfrm>
            <a:off x="504000" y="1326600"/>
            <a:ext cx="9071280" cy="328788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54"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55"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56" name="PlaceHolder 4"/>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58"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59"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60" name="PlaceHolder 4"/>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62" name="PlaceHolder 2"/>
          <p:cNvSpPr>
            <a:spLocks noGrp="1"/>
          </p:cNvSpPr>
          <p:nvPr>
            <p:ph type="body"/>
          </p:nvPr>
        </p:nvSpPr>
        <p:spPr>
          <a:xfrm>
            <a:off x="504000" y="1326600"/>
            <a:ext cx="9071280" cy="1568160"/>
          </a:xfrm>
          <a:prstGeom prst="rect">
            <a:avLst/>
          </a:prstGeom>
        </p:spPr>
        <p:txBody>
          <a:bodyPr lIns="0" rIns="0" tIns="0" bIns="0">
            <a:normAutofit/>
          </a:bodyPr>
          <a:p>
            <a:endParaRPr b="0" lang="en-US" sz="3200" spc="-1" strike="noStrike">
              <a:latin typeface="Arial"/>
            </a:endParaRPr>
          </a:p>
        </p:txBody>
      </p:sp>
      <p:sp>
        <p:nvSpPr>
          <p:cNvPr id="63" name="PlaceHolder 3"/>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65"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66"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67"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
        <p:nvSpPr>
          <p:cNvPr id="68" name="PlaceHolder 5"/>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70"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a:endParaRPr>
          </a:p>
        </p:txBody>
      </p:sp>
      <p:sp>
        <p:nvSpPr>
          <p:cNvPr id="71"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a:endParaRPr>
          </a:p>
        </p:txBody>
      </p:sp>
      <p:sp>
        <p:nvSpPr>
          <p:cNvPr id="72"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a:endParaRPr>
          </a:p>
        </p:txBody>
      </p:sp>
      <p:sp>
        <p:nvSpPr>
          <p:cNvPr id="73"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a:endParaRPr>
          </a:p>
        </p:txBody>
      </p:sp>
      <p:sp>
        <p:nvSpPr>
          <p:cNvPr id="74"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a:endParaRPr>
          </a:p>
        </p:txBody>
      </p:sp>
      <p:sp>
        <p:nvSpPr>
          <p:cNvPr id="75"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5" name="PlaceHolder 2"/>
          <p:cNvSpPr>
            <a:spLocks noGrp="1"/>
          </p:cNvSpPr>
          <p:nvPr>
            <p:ph type="body"/>
          </p:nvPr>
        </p:nvSpPr>
        <p:spPr>
          <a:xfrm>
            <a:off x="504000" y="1326600"/>
            <a:ext cx="907128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7"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280" cy="438660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12"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16"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280" cy="946080"/>
          </a:xfrm>
          <a:prstGeom prst="rect">
            <a:avLst/>
          </a:prstGeom>
        </p:spPr>
        <p:txBody>
          <a:bodyPr lIns="0" rIns="0" tIns="0" bIns="0" anchor="ctr">
            <a:noAutofit/>
          </a:bodyPr>
          <a:p>
            <a:pPr algn="ctr"/>
            <a:endParaRPr b="0" lang="en-US" sz="4400" spc="-1" strike="noStrike">
              <a:latin typeface="Arial"/>
            </a:endParaRPr>
          </a:p>
        </p:txBody>
      </p:sp>
      <p:sp>
        <p:nvSpPr>
          <p:cNvPr id="20"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280" cy="946080"/>
          </a:xfrm>
          <a:prstGeom prst="rect">
            <a:avLst/>
          </a:prstGeom>
        </p:spPr>
        <p:txBody>
          <a:bodyPr lIns="0" rIns="0" tIns="0" bIns="0" anchor="ctr">
            <a:noAutofit/>
          </a:bodyPr>
          <a:p>
            <a:r>
              <a:rPr b="0" lang="en-US" sz="1800" spc="-1" strike="noStrike">
                <a:latin typeface="Arial"/>
              </a:rPr>
              <a:t>Click to edit the title text format</a:t>
            </a:r>
            <a:endParaRPr b="0" lang="en-US" sz="1800" spc="-1" strike="noStrike">
              <a:latin typeface="Arial"/>
            </a:endParaRPr>
          </a:p>
        </p:txBody>
      </p:sp>
      <p:sp>
        <p:nvSpPr>
          <p:cNvPr id="1" name="PlaceHolder 2"/>
          <p:cNvSpPr>
            <a:spLocks noGrp="1"/>
          </p:cNvSpPr>
          <p:nvPr>
            <p:ph type="body"/>
          </p:nvPr>
        </p:nvSpPr>
        <p:spPr>
          <a:xfrm>
            <a:off x="504000" y="1326600"/>
            <a:ext cx="9072000" cy="328860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latin typeface="Arial"/>
              </a:rPr>
              <a:t>Click to edit the outline text format</a:t>
            </a:r>
            <a:endParaRPr b="0" lang="en-US" sz="3200" spc="-1" strike="noStrike">
              <a:latin typeface="Arial"/>
            </a:endParaRPr>
          </a:p>
          <a:p>
            <a:pPr lvl="1" marL="864000" indent="-324000">
              <a:spcBef>
                <a:spcPts val="1134"/>
              </a:spcBef>
              <a:buClr>
                <a:srgbClr val="000000"/>
              </a:buClr>
              <a:buSzPct val="75000"/>
              <a:buFont typeface="Symbol" charset="2"/>
              <a:buChar char=""/>
            </a:pPr>
            <a:r>
              <a:rPr b="0" lang="en-US" sz="2800" spc="-1" strike="noStrike">
                <a:latin typeface="Arial"/>
              </a:rPr>
              <a:t>Second Outline Level</a:t>
            </a:r>
            <a:endParaRPr b="0" lang="en-US" sz="2800" spc="-1" strike="noStrike">
              <a:latin typeface="Arial"/>
            </a:endParaRPr>
          </a:p>
          <a:p>
            <a:pPr lvl="2" marL="1296000" indent="-288000">
              <a:spcBef>
                <a:spcPts val="850"/>
              </a:spcBef>
              <a:buClr>
                <a:srgbClr val="000000"/>
              </a:buClr>
              <a:buSzPct val="45000"/>
              <a:buFont typeface="Wingdings" charset="2"/>
              <a:buChar char=""/>
            </a:pPr>
            <a:r>
              <a:rPr b="0" lang="en-US" sz="2400" spc="-1" strike="noStrike">
                <a:latin typeface="Arial"/>
              </a:rPr>
              <a:t>Third Outline Level</a:t>
            </a:r>
            <a:endParaRPr b="0" lang="en-US" sz="2400" spc="-1" strike="noStrike">
              <a:latin typeface="Arial"/>
            </a:endParaRPr>
          </a:p>
          <a:p>
            <a:pPr lvl="3" marL="1728000" indent="-216000">
              <a:spcBef>
                <a:spcPts val="567"/>
              </a:spcBef>
              <a:buClr>
                <a:srgbClr val="000000"/>
              </a:buClr>
              <a:buSzPct val="75000"/>
              <a:buFont typeface="Symbol" charset="2"/>
              <a:buChar char=""/>
            </a:pPr>
            <a:r>
              <a:rPr b="0" lang="en-US" sz="2000" spc="-1" strike="noStrike">
                <a:latin typeface="Arial"/>
              </a:rPr>
              <a:t>Fourth Outline Level</a:t>
            </a:r>
            <a:endParaRPr b="0" lang="en-US" sz="2000" spc="-1" strike="noStrike">
              <a:latin typeface="Arial"/>
            </a:endParaRPr>
          </a:p>
          <a:p>
            <a:pPr lvl="4" marL="2160000" indent="-216000">
              <a:spcBef>
                <a:spcPts val="283"/>
              </a:spcBef>
              <a:buClr>
                <a:srgbClr val="000000"/>
              </a:buClr>
              <a:buSzPct val="45000"/>
              <a:buFont typeface="Wingdings" charset="2"/>
              <a:buChar char=""/>
            </a:pPr>
            <a:r>
              <a:rPr b="0" lang="en-US" sz="2000" spc="-1" strike="noStrike">
                <a:latin typeface="Arial"/>
              </a:rPr>
              <a:t>Fifth Outline Level</a:t>
            </a:r>
            <a:endParaRPr b="0" lang="en-US" sz="2000" spc="-1" strike="noStrike">
              <a:latin typeface="Arial"/>
            </a:endParaRPr>
          </a:p>
          <a:p>
            <a:pPr lvl="5" marL="2592000" indent="-216000">
              <a:spcBef>
                <a:spcPts val="283"/>
              </a:spcBef>
              <a:buClr>
                <a:srgbClr val="000000"/>
              </a:buClr>
              <a:buSzPct val="45000"/>
              <a:buFont typeface="Wingdings" charset="2"/>
              <a:buChar char=""/>
            </a:pPr>
            <a:r>
              <a:rPr b="0" lang="en-US" sz="2000" spc="-1" strike="noStrike">
                <a:latin typeface="Arial"/>
              </a:rPr>
              <a:t>Sixth Outline Level</a:t>
            </a:r>
            <a:endParaRPr b="0" lang="en-US" sz="2000" spc="-1" strike="noStrike">
              <a:latin typeface="Arial"/>
            </a:endParaRPr>
          </a:p>
          <a:p>
            <a:pPr lvl="6" marL="3024000" indent="-216000">
              <a:spcBef>
                <a:spcPts val="283"/>
              </a:spcBef>
              <a:buClr>
                <a:srgbClr val="000000"/>
              </a:buClr>
              <a:buSzPct val="45000"/>
              <a:buFont typeface="Wingdings" charset="2"/>
              <a:buChar char=""/>
            </a:pPr>
            <a:r>
              <a:rPr b="0" lang="en-US" sz="2000" spc="-1" strike="noStrike">
                <a:latin typeface="Arial"/>
              </a:rPr>
              <a:t>Seventh Outline Level</a:t>
            </a:r>
            <a:endParaRPr b="0" lang="en-US"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280" cy="946080"/>
          </a:xfrm>
          <a:prstGeom prst="rect">
            <a:avLst/>
          </a:prstGeom>
        </p:spPr>
        <p:txBody>
          <a:bodyPr lIns="0" rIns="0" tIns="0" bIns="0" anchor="ctr">
            <a:noAutofit/>
          </a:bodyPr>
          <a:p>
            <a:r>
              <a:rPr b="0" lang="en-US" sz="1800" spc="-1" strike="noStrike">
                <a:latin typeface="Arial"/>
              </a:rPr>
              <a:t>Click to edit the title text format</a:t>
            </a:r>
            <a:endParaRPr b="0" lang="en-US" sz="1800" spc="-1" strike="noStrike">
              <a:latin typeface="Arial"/>
            </a:endParaRPr>
          </a:p>
        </p:txBody>
      </p:sp>
      <p:sp>
        <p:nvSpPr>
          <p:cNvPr id="39" name="PlaceHolder 2"/>
          <p:cNvSpPr>
            <a:spLocks noGrp="1"/>
          </p:cNvSpPr>
          <p:nvPr>
            <p:ph type="body"/>
          </p:nvPr>
        </p:nvSpPr>
        <p:spPr>
          <a:xfrm>
            <a:off x="504000" y="1326600"/>
            <a:ext cx="9071280" cy="32878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1800" spc="-1" strike="noStrike">
                <a:latin typeface="Arial"/>
              </a:rPr>
              <a:t>Click to edit the outline text format</a:t>
            </a:r>
            <a:endParaRPr b="0" lang="en-US" sz="1800" spc="-1" strike="noStrike">
              <a:latin typeface="Arial"/>
            </a:endParaRPr>
          </a:p>
          <a:p>
            <a:pPr lvl="1" marL="864000" indent="-324000">
              <a:spcBef>
                <a:spcPts val="1134"/>
              </a:spcBef>
              <a:buClr>
                <a:srgbClr val="000000"/>
              </a:buClr>
              <a:buSzPct val="75000"/>
              <a:buFont typeface="Symbol" charset="2"/>
              <a:buChar char=""/>
            </a:pPr>
            <a:r>
              <a:rPr b="0" lang="en-US" sz="1800" spc="-1" strike="noStrike">
                <a:latin typeface="Arial"/>
              </a:rPr>
              <a:t>Second Outline Level</a:t>
            </a:r>
            <a:endParaRPr b="0" lang="en-US" sz="1800" spc="-1" strike="noStrike">
              <a:latin typeface="Arial"/>
            </a:endParaRPr>
          </a:p>
          <a:p>
            <a:pPr lvl="2" marL="1296000" indent="-288000">
              <a:spcBef>
                <a:spcPts val="850"/>
              </a:spcBef>
              <a:buClr>
                <a:srgbClr val="000000"/>
              </a:buClr>
              <a:buSzPct val="45000"/>
              <a:buFont typeface="Wingdings" charset="2"/>
              <a:buChar char=""/>
            </a:pPr>
            <a:r>
              <a:rPr b="0" lang="en-US" sz="1800" spc="-1" strike="noStrike">
                <a:latin typeface="Arial"/>
              </a:rPr>
              <a:t>Third Outline Level</a:t>
            </a:r>
            <a:endParaRPr b="0" lang="en-US" sz="1800" spc="-1" strike="noStrike">
              <a:latin typeface="Arial"/>
            </a:endParaRPr>
          </a:p>
          <a:p>
            <a:pPr lvl="3" marL="1728000" indent="-216000">
              <a:spcBef>
                <a:spcPts val="567"/>
              </a:spcBef>
              <a:buClr>
                <a:srgbClr val="000000"/>
              </a:buClr>
              <a:buSzPct val="75000"/>
              <a:buFont typeface="Symbol" charset="2"/>
              <a:buChar char=""/>
            </a:pPr>
            <a:r>
              <a:rPr b="0" lang="en-US" sz="1800" spc="-1" strike="noStrike">
                <a:latin typeface="Arial"/>
              </a:rPr>
              <a:t>Fourth Outline Level</a:t>
            </a:r>
            <a:endParaRPr b="0" lang="en-US" sz="1800" spc="-1" strike="noStrike">
              <a:latin typeface="Arial"/>
            </a:endParaRPr>
          </a:p>
          <a:p>
            <a:pPr lvl="4" marL="2160000" indent="-216000">
              <a:spcBef>
                <a:spcPts val="283"/>
              </a:spcBef>
              <a:buClr>
                <a:srgbClr val="000000"/>
              </a:buClr>
              <a:buSzPct val="45000"/>
              <a:buFont typeface="Wingdings" charset="2"/>
              <a:buChar char=""/>
            </a:pPr>
            <a:r>
              <a:rPr b="0" lang="en-US" sz="1800" spc="-1" strike="noStrike">
                <a:latin typeface="Arial"/>
              </a:rPr>
              <a:t>Fifth Outline Level</a:t>
            </a:r>
            <a:endParaRPr b="0" lang="en-US" sz="1800" spc="-1" strike="noStrike">
              <a:latin typeface="Arial"/>
            </a:endParaRPr>
          </a:p>
          <a:p>
            <a:pPr lvl="5" marL="2592000" indent="-216000">
              <a:spcBef>
                <a:spcPts val="283"/>
              </a:spcBef>
              <a:buClr>
                <a:srgbClr val="000000"/>
              </a:buClr>
              <a:buSzPct val="45000"/>
              <a:buFont typeface="Wingdings" charset="2"/>
              <a:buChar char=""/>
            </a:pPr>
            <a:r>
              <a:rPr b="0" lang="en-US" sz="1800" spc="-1" strike="noStrike">
                <a:latin typeface="Arial"/>
              </a:rPr>
              <a:t>Sixth Outline Level</a:t>
            </a:r>
            <a:endParaRPr b="0" lang="en-US" sz="1800" spc="-1" strike="noStrike">
              <a:latin typeface="Arial"/>
            </a:endParaRPr>
          </a:p>
          <a:p>
            <a:pPr lvl="6" marL="3024000" indent="-216000">
              <a:spcBef>
                <a:spcPts val="283"/>
              </a:spcBef>
              <a:buClr>
                <a:srgbClr val="000000"/>
              </a:buClr>
              <a:buSzPct val="45000"/>
              <a:buFont typeface="Wingdings" charset="2"/>
              <a:buChar char=""/>
            </a:pPr>
            <a:r>
              <a:rPr b="0" lang="en-US" sz="1800" spc="-1" strike="noStrike">
                <a:latin typeface="Arial"/>
              </a:rPr>
              <a:t>Seventh Outline Level</a:t>
            </a:r>
            <a:endParaRPr b="0" lang="en-US"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jpe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15.xml"/>
</Relationships>
</file>

<file path=ppt/slides/_rels/slide12.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 name=""/>
          <p:cNvSpPr/>
          <p:nvPr/>
        </p:nvSpPr>
        <p:spPr>
          <a:xfrm>
            <a:off x="300960" y="-3204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Attractions</a:t>
            </a:r>
            <a:endParaRPr b="0" lang="en-US" sz="4400" spc="-1" strike="noStrike">
              <a:latin typeface="Arial"/>
            </a:endParaRPr>
          </a:p>
        </p:txBody>
      </p:sp>
      <p:sp>
        <p:nvSpPr>
          <p:cNvPr id="77" name=""/>
          <p:cNvSpPr/>
          <p:nvPr/>
        </p:nvSpPr>
        <p:spPr>
          <a:xfrm>
            <a:off x="4572000" y="3798360"/>
            <a:ext cx="9071280" cy="32878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1400" spc="-1" strike="noStrike">
                <a:latin typeface="Bahnschrift SemiBold"/>
              </a:rPr>
              <a:t>Kylbitskij Nikita</a:t>
            </a:r>
            <a:endParaRPr b="0" lang="en-US" sz="1400" spc="-1" strike="noStrike">
              <a:latin typeface="Arial"/>
            </a:endParaRPr>
          </a:p>
        </p:txBody>
      </p:sp>
      <p:pic>
        <p:nvPicPr>
          <p:cNvPr id="78" name="" descr=""/>
          <p:cNvPicPr/>
          <p:nvPr/>
        </p:nvPicPr>
        <p:blipFill>
          <a:blip r:embed="rId1"/>
          <a:stretch/>
        </p:blipFill>
        <p:spPr>
          <a:xfrm rot="294600">
            <a:off x="554040" y="896760"/>
            <a:ext cx="3200040" cy="2399400"/>
          </a:xfrm>
          <a:prstGeom prst="rect">
            <a:avLst/>
          </a:prstGeom>
          <a:ln w="0">
            <a:noFill/>
          </a:ln>
        </p:spPr>
      </p:pic>
      <p:pic>
        <p:nvPicPr>
          <p:cNvPr id="79" name="" descr=""/>
          <p:cNvPicPr/>
          <p:nvPr/>
        </p:nvPicPr>
        <p:blipFill>
          <a:blip r:embed="rId2"/>
          <a:stretch/>
        </p:blipFill>
        <p:spPr>
          <a:xfrm rot="21331800">
            <a:off x="4567680" y="2825280"/>
            <a:ext cx="3759480" cy="2521080"/>
          </a:xfrm>
          <a:prstGeom prst="rect">
            <a:avLst/>
          </a:prstGeom>
          <a:ln w="0">
            <a:noFill/>
          </a:ln>
        </p:spPr>
      </p:pic>
      <p:pic>
        <p:nvPicPr>
          <p:cNvPr id="80" name="" descr=""/>
          <p:cNvPicPr/>
          <p:nvPr/>
        </p:nvPicPr>
        <p:blipFill>
          <a:blip r:embed="rId3"/>
          <a:stretch/>
        </p:blipFill>
        <p:spPr>
          <a:xfrm rot="310200">
            <a:off x="6485400" y="360360"/>
            <a:ext cx="3030840" cy="2020680"/>
          </a:xfrm>
          <a:prstGeom prst="rect">
            <a:avLst/>
          </a:prstGeom>
          <a:ln w="0">
            <a:noFill/>
          </a:ln>
        </p:spPr>
      </p:pic>
      <p:pic>
        <p:nvPicPr>
          <p:cNvPr id="81" name="" descr=""/>
          <p:cNvPicPr/>
          <p:nvPr/>
        </p:nvPicPr>
        <p:blipFill>
          <a:blip r:embed="rId4"/>
          <a:stretch/>
        </p:blipFill>
        <p:spPr>
          <a:xfrm rot="20886000">
            <a:off x="913680" y="3885840"/>
            <a:ext cx="2666880" cy="159984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9" name=""/>
          <p:cNvSpPr txBox="1"/>
          <p:nvPr/>
        </p:nvSpPr>
        <p:spPr>
          <a:xfrm>
            <a:off x="504000" y="226080"/>
            <a:ext cx="9071280" cy="946080"/>
          </a:xfrm>
          <a:prstGeom prst="rect">
            <a:avLst/>
          </a:prstGeom>
          <a:noFill/>
          <a:ln w="0">
            <a:noFill/>
          </a:ln>
        </p:spPr>
        <p:txBody>
          <a:bodyPr lIns="0" rIns="0" tIns="0" bIns="0" anchor="ctr">
            <a:noAutofit/>
          </a:bodyPr>
          <a:p>
            <a:pPr algn="ctr"/>
            <a:r>
              <a:rPr b="0" lang="en-US" sz="4400" spc="-1" strike="noStrike">
                <a:latin typeface="Bahnschrift SemiBold"/>
              </a:rPr>
              <a:t>quiz</a:t>
            </a:r>
            <a:endParaRPr b="0" lang="en-US" sz="4400" spc="-1" strike="noStrike">
              <a:latin typeface="Bahnschrift SemiBold"/>
            </a:endParaRPr>
          </a:p>
        </p:txBody>
      </p:sp>
      <p:sp>
        <p:nvSpPr>
          <p:cNvPr id="120" name=""/>
          <p:cNvSpPr txBox="1"/>
          <p:nvPr/>
        </p:nvSpPr>
        <p:spPr>
          <a:xfrm>
            <a:off x="758520" y="1284120"/>
            <a:ext cx="4042080" cy="3287880"/>
          </a:xfrm>
          <a:prstGeom prst="rect">
            <a:avLst/>
          </a:prstGeom>
          <a:noFill/>
          <a:ln w="0">
            <a:noFill/>
          </a:ln>
        </p:spPr>
        <p:txBody>
          <a:bodyPr lIns="0" rIns="0" tIns="0" bIns="0">
            <a:normAutofit/>
          </a:bodyPr>
          <a:p>
            <a:pPr marL="432000" indent="-324000">
              <a:spcBef>
                <a:spcPts val="1417"/>
              </a:spcBef>
              <a:buClr>
                <a:srgbClr val="000000"/>
              </a:buClr>
              <a:buFont typeface="StarSymbol"/>
              <a:buAutoNum type="arabicParenR"/>
            </a:pPr>
            <a:endParaRPr b="0" lang="en-US" sz="3200" spc="-1" strike="noStrike">
              <a:latin typeface="Arial"/>
            </a:endParaRPr>
          </a:p>
          <a:p>
            <a:r>
              <a:rPr b="0" lang="en-US" sz="3200" spc="-1" strike="noStrike">
                <a:latin typeface="Bahnschrift SemiBold"/>
              </a:rPr>
              <a:t>2)What is This?</a:t>
            </a:r>
            <a:endParaRPr b="0" lang="en-US" sz="3200" spc="-1" strike="noStrike">
              <a:latin typeface="Arial"/>
            </a:endParaRPr>
          </a:p>
          <a:p>
            <a:r>
              <a:rPr b="0" lang="en-US" sz="2400" spc="-1" strike="noStrike">
                <a:latin typeface="Bahnschrift SemiBold"/>
              </a:rPr>
              <a:t>a) Red Telephone box</a:t>
            </a:r>
            <a:endParaRPr b="0" lang="en-US" sz="2400" spc="-1" strike="noStrike">
              <a:latin typeface="Arial"/>
            </a:endParaRPr>
          </a:p>
          <a:p>
            <a:r>
              <a:rPr b="0" lang="en-US" sz="2400" spc="-1" strike="noStrike">
                <a:latin typeface="Bahnschrift SemiBold"/>
              </a:rPr>
              <a:t>b) Pillar box</a:t>
            </a:r>
            <a:endParaRPr b="0" lang="en-US" sz="2400" spc="-1" strike="noStrike">
              <a:latin typeface="Arial"/>
            </a:endParaRPr>
          </a:p>
        </p:txBody>
      </p:sp>
      <p:pic>
        <p:nvPicPr>
          <p:cNvPr id="121" name="" descr=""/>
          <p:cNvPicPr/>
          <p:nvPr/>
        </p:nvPicPr>
        <p:blipFill>
          <a:blip r:embed="rId1"/>
          <a:stretch/>
        </p:blipFill>
        <p:spPr>
          <a:xfrm>
            <a:off x="5486400" y="1386000"/>
            <a:ext cx="4088880" cy="272880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
          <p:cNvSpPr txBox="1"/>
          <p:nvPr/>
        </p:nvSpPr>
        <p:spPr>
          <a:xfrm>
            <a:off x="504000" y="226080"/>
            <a:ext cx="9071280" cy="946080"/>
          </a:xfrm>
          <a:prstGeom prst="rect">
            <a:avLst/>
          </a:prstGeom>
          <a:noFill/>
          <a:ln w="0">
            <a:noFill/>
          </a:ln>
        </p:spPr>
        <p:txBody>
          <a:bodyPr lIns="0" rIns="0" tIns="0" bIns="0" anchor="ctr">
            <a:noAutofit/>
          </a:bodyPr>
          <a:p>
            <a:pPr algn="ctr"/>
            <a:r>
              <a:rPr b="0" lang="en-US" sz="4400" spc="-1" strike="noStrike">
                <a:latin typeface="Bahnschrift SemiBold"/>
              </a:rPr>
              <a:t>Quiz</a:t>
            </a:r>
            <a:endParaRPr b="0" lang="en-US" sz="4400" spc="-1" strike="noStrike">
              <a:latin typeface="Bahnschrift SemiBold"/>
            </a:endParaRPr>
          </a:p>
        </p:txBody>
      </p:sp>
      <p:sp>
        <p:nvSpPr>
          <p:cNvPr id="123" name=""/>
          <p:cNvSpPr txBox="1"/>
          <p:nvPr/>
        </p:nvSpPr>
        <p:spPr>
          <a:xfrm>
            <a:off x="457200" y="1326600"/>
            <a:ext cx="9071280" cy="3287880"/>
          </a:xfrm>
          <a:prstGeom prst="rect">
            <a:avLst/>
          </a:prstGeom>
          <a:noFill/>
          <a:ln w="0">
            <a:noFill/>
          </a:ln>
        </p:spPr>
        <p:txBody>
          <a:bodyPr lIns="0" rIns="0" tIns="0" bIns="0">
            <a:normAutofit/>
          </a:bodyPr>
          <a:p>
            <a:r>
              <a:rPr b="0" lang="en-US" sz="3200" spc="-1" strike="noStrike">
                <a:latin typeface="Bahnschrift SemiBold"/>
              </a:rPr>
              <a:t>3)What is this?</a:t>
            </a:r>
            <a:endParaRPr b="0" lang="en-US" sz="3200" spc="-1" strike="noStrike">
              <a:latin typeface="Bahnschrift SemiBold"/>
            </a:endParaRPr>
          </a:p>
          <a:p>
            <a:r>
              <a:rPr b="0" lang="en-US" sz="2400" spc="-1" strike="noStrike">
                <a:latin typeface="Bahnschrift SemiBold"/>
              </a:rPr>
              <a:t>a) Big Ben</a:t>
            </a:r>
            <a:endParaRPr b="0" lang="en-US" sz="2400" spc="-1" strike="noStrike">
              <a:latin typeface="Bahnschrift SemiBold"/>
            </a:endParaRPr>
          </a:p>
          <a:p>
            <a:r>
              <a:rPr b="0" lang="en-US" sz="2400" spc="-1" strike="noStrike">
                <a:latin typeface="Bahnschrift SemiBold"/>
              </a:rPr>
              <a:t>b) Big Bon</a:t>
            </a:r>
            <a:endParaRPr b="0" lang="en-US" sz="2400" spc="-1" strike="noStrike">
              <a:latin typeface="Bahnschrift SemiBold"/>
            </a:endParaRPr>
          </a:p>
          <a:p>
            <a:r>
              <a:rPr b="0" lang="en-US" sz="2400" spc="-1" strike="noStrike">
                <a:latin typeface="Bahnschrift SemiBold"/>
              </a:rPr>
              <a:t>c) Tower of london</a:t>
            </a:r>
            <a:endParaRPr b="0" lang="en-US" sz="2400" spc="-1" strike="noStrike">
              <a:latin typeface="Bahnschrift SemiBold"/>
            </a:endParaRPr>
          </a:p>
        </p:txBody>
      </p:sp>
      <p:pic>
        <p:nvPicPr>
          <p:cNvPr id="124" name="" descr=""/>
          <p:cNvPicPr/>
          <p:nvPr/>
        </p:nvPicPr>
        <p:blipFill>
          <a:blip r:embed="rId1"/>
          <a:stretch/>
        </p:blipFill>
        <p:spPr>
          <a:xfrm>
            <a:off x="5486400" y="1371600"/>
            <a:ext cx="4178880" cy="278568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25" name="" descr=""/>
          <p:cNvPicPr/>
          <p:nvPr/>
        </p:nvPicPr>
        <p:blipFill>
          <a:blip r:embed="rId1"/>
          <a:stretch/>
        </p:blipFill>
        <p:spPr>
          <a:xfrm>
            <a:off x="360" y="228600"/>
            <a:ext cx="5486040" cy="4544280"/>
          </a:xfrm>
          <a:prstGeom prst="rect">
            <a:avLst/>
          </a:prstGeom>
          <a:ln w="0">
            <a:noFill/>
          </a:ln>
        </p:spPr>
      </p:pic>
      <p:sp>
        <p:nvSpPr>
          <p:cNvPr id="126" name=""/>
          <p:cNvSpPr txBox="1"/>
          <p:nvPr/>
        </p:nvSpPr>
        <p:spPr>
          <a:xfrm>
            <a:off x="2743200" y="2254320"/>
            <a:ext cx="9071280" cy="946080"/>
          </a:xfrm>
          <a:prstGeom prst="rect">
            <a:avLst/>
          </a:prstGeom>
          <a:noFill/>
          <a:ln w="0">
            <a:noFill/>
          </a:ln>
        </p:spPr>
        <p:txBody>
          <a:bodyPr lIns="0" rIns="0" tIns="0" bIns="0" anchor="ctr">
            <a:noAutofit/>
          </a:bodyPr>
          <a:p>
            <a:pPr algn="ctr"/>
            <a:r>
              <a:rPr b="0" lang="en-US" sz="4400" spc="-1" strike="noStrike">
                <a:latin typeface="Bahnschrift SemiBold"/>
              </a:rPr>
              <a:t>Spasibo za prosmotr)</a:t>
            </a:r>
            <a:endParaRPr b="0" lang="en-US" sz="4400" spc="-1" strike="noStrike">
              <a:latin typeface="Bahnschrift SemiBold"/>
            </a:endParaRPr>
          </a:p>
        </p:txBody>
      </p:sp>
      <p:sp>
        <p:nvSpPr>
          <p:cNvPr id="127" name=""/>
          <p:cNvSpPr txBox="1"/>
          <p:nvPr/>
        </p:nvSpPr>
        <p:spPr>
          <a:xfrm>
            <a:off x="7675560" y="5257800"/>
            <a:ext cx="2382840" cy="318960"/>
          </a:xfrm>
          <a:prstGeom prst="rect">
            <a:avLst/>
          </a:prstGeom>
          <a:noFill/>
          <a:ln w="0">
            <a:noFill/>
          </a:ln>
        </p:spPr>
        <p:txBody>
          <a:bodyPr lIns="90000" rIns="90000" tIns="45000" bIns="45000">
            <a:noAutofit/>
          </a:bodyPr>
          <a:p>
            <a:r>
              <a:rPr b="0" lang="en-US" sz="1800" spc="-1" strike="noStrike">
                <a:latin typeface="Bahnschrift SemiBold"/>
              </a:rPr>
              <a:t>P.S: Ya ne anglichanin</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 name=""/>
          <p:cNvSpPr/>
          <p:nvPr/>
        </p:nvSpPr>
        <p:spPr>
          <a:xfrm>
            <a:off x="504000" y="22608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Big Ben</a:t>
            </a:r>
            <a:endParaRPr b="0" lang="en-US" sz="4400" spc="-1" strike="noStrike">
              <a:latin typeface="Arial"/>
            </a:endParaRPr>
          </a:p>
        </p:txBody>
      </p:sp>
      <p:sp>
        <p:nvSpPr>
          <p:cNvPr id="83" name=""/>
          <p:cNvSpPr/>
          <p:nvPr/>
        </p:nvSpPr>
        <p:spPr>
          <a:xfrm>
            <a:off x="275400" y="1740960"/>
            <a:ext cx="4067640" cy="3287880"/>
          </a:xfrm>
          <a:prstGeom prst="rect">
            <a:avLst/>
          </a:prstGeom>
          <a:noFill/>
          <a:ln w="0">
            <a:noFill/>
          </a:ln>
        </p:spPr>
        <p:style>
          <a:lnRef idx="0"/>
          <a:fillRef idx="0"/>
          <a:effectRef idx="0"/>
          <a:fontRef idx="minor"/>
        </p:style>
        <p:txBody>
          <a:bodyPr lIns="0" rIns="0" tIns="0" bIns="0">
            <a:normAutofit/>
          </a:bodyPr>
          <a:p>
            <a:pPr>
              <a:lnSpc>
                <a:spcPct val="100000"/>
              </a:lnSpc>
            </a:pPr>
            <a:r>
              <a:rPr b="0" lang="en-US" sz="2400" spc="-1" strike="noStrike">
                <a:latin typeface="Bahnschrift SemiBold"/>
              </a:rPr>
              <a:t>The famous London Big Ben got its name from the light hand of tourists. This is the name of the tower of the Palace of Westminster with a four-sided clock. Big Ben is the name of the tower's largest and heaviest bell.</a:t>
            </a:r>
            <a:endParaRPr b="0" lang="en-US" sz="2400" spc="-1" strike="noStrike">
              <a:latin typeface="Arial"/>
            </a:endParaRPr>
          </a:p>
        </p:txBody>
      </p:sp>
      <p:pic>
        <p:nvPicPr>
          <p:cNvPr id="84" name="" descr=""/>
          <p:cNvPicPr/>
          <p:nvPr/>
        </p:nvPicPr>
        <p:blipFill>
          <a:blip r:embed="rId1"/>
          <a:stretch/>
        </p:blipFill>
        <p:spPr>
          <a:xfrm rot="21577800">
            <a:off x="7093080" y="676800"/>
            <a:ext cx="2742840" cy="2057040"/>
          </a:xfrm>
          <a:prstGeom prst="rect">
            <a:avLst/>
          </a:prstGeom>
          <a:ln w="0">
            <a:noFill/>
          </a:ln>
        </p:spPr>
      </p:pic>
      <p:pic>
        <p:nvPicPr>
          <p:cNvPr id="85" name="" descr=""/>
          <p:cNvPicPr/>
          <p:nvPr/>
        </p:nvPicPr>
        <p:blipFill>
          <a:blip r:embed="rId2"/>
          <a:stretch/>
        </p:blipFill>
        <p:spPr>
          <a:xfrm rot="15000">
            <a:off x="6566040" y="3435480"/>
            <a:ext cx="3029760" cy="2019240"/>
          </a:xfrm>
          <a:prstGeom prst="rect">
            <a:avLst/>
          </a:prstGeom>
          <a:ln w="0">
            <a:noFill/>
          </a:ln>
        </p:spPr>
      </p:pic>
      <p:pic>
        <p:nvPicPr>
          <p:cNvPr id="86" name="" descr=""/>
          <p:cNvPicPr/>
          <p:nvPr/>
        </p:nvPicPr>
        <p:blipFill>
          <a:blip r:embed="rId3"/>
          <a:stretch/>
        </p:blipFill>
        <p:spPr>
          <a:xfrm>
            <a:off x="4514400" y="1638000"/>
            <a:ext cx="2343240" cy="156204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 name=""/>
          <p:cNvSpPr/>
          <p:nvPr/>
        </p:nvSpPr>
        <p:spPr>
          <a:xfrm>
            <a:off x="504000" y="22608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Hyde Park</a:t>
            </a:r>
            <a:endParaRPr b="0" lang="en-US" sz="4400" spc="-1" strike="noStrike">
              <a:latin typeface="Arial"/>
            </a:endParaRPr>
          </a:p>
        </p:txBody>
      </p:sp>
      <p:sp>
        <p:nvSpPr>
          <p:cNvPr id="88" name=""/>
          <p:cNvSpPr/>
          <p:nvPr/>
        </p:nvSpPr>
        <p:spPr>
          <a:xfrm>
            <a:off x="685800" y="1600200"/>
            <a:ext cx="2924640" cy="3287880"/>
          </a:xfrm>
          <a:prstGeom prst="rect">
            <a:avLst/>
          </a:prstGeom>
          <a:noFill/>
          <a:ln w="0">
            <a:noFill/>
          </a:ln>
        </p:spPr>
        <p:style>
          <a:lnRef idx="0"/>
          <a:fillRef idx="0"/>
          <a:effectRef idx="0"/>
          <a:fontRef idx="minor"/>
        </p:style>
        <p:txBody>
          <a:bodyPr lIns="0" rIns="0" tIns="0" bIns="0">
            <a:normAutofit fontScale="48000"/>
          </a:bodyPr>
          <a:p>
            <a:pPr>
              <a:lnSpc>
                <a:spcPct val="100000"/>
              </a:lnSpc>
            </a:pPr>
            <a:r>
              <a:rPr b="0" lang="en-US" sz="3200" spc="-1" strike="noStrike">
                <a:latin typeface="Bahnschrift SemiBold"/>
              </a:rPr>
              <a:t>The traditional venue for mass events of various types: from political rallies to folk festivals is Hyde Park, which stretches in the center of London, with an area of 140 hectares</a:t>
            </a:r>
            <a:endParaRPr b="0" lang="en-US" sz="3200" spc="-1" strike="noStrike">
              <a:latin typeface="Arial"/>
            </a:endParaRPr>
          </a:p>
        </p:txBody>
      </p:sp>
      <p:pic>
        <p:nvPicPr>
          <p:cNvPr id="89" name="" descr=""/>
          <p:cNvPicPr/>
          <p:nvPr/>
        </p:nvPicPr>
        <p:blipFill>
          <a:blip r:embed="rId1"/>
          <a:stretch/>
        </p:blipFill>
        <p:spPr>
          <a:xfrm>
            <a:off x="6937920" y="3657600"/>
            <a:ext cx="2891520" cy="1866600"/>
          </a:xfrm>
          <a:prstGeom prst="rect">
            <a:avLst/>
          </a:prstGeom>
          <a:ln w="0">
            <a:noFill/>
          </a:ln>
        </p:spPr>
      </p:pic>
      <p:pic>
        <p:nvPicPr>
          <p:cNvPr id="90" name="" descr=""/>
          <p:cNvPicPr/>
          <p:nvPr/>
        </p:nvPicPr>
        <p:blipFill>
          <a:blip r:embed="rId2"/>
          <a:stretch/>
        </p:blipFill>
        <p:spPr>
          <a:xfrm>
            <a:off x="3955680" y="1600200"/>
            <a:ext cx="2901960" cy="1935360"/>
          </a:xfrm>
          <a:prstGeom prst="rect">
            <a:avLst/>
          </a:prstGeom>
          <a:ln w="0">
            <a:noFill/>
          </a:ln>
        </p:spPr>
      </p:pic>
      <p:pic>
        <p:nvPicPr>
          <p:cNvPr id="91" name="" descr=""/>
          <p:cNvPicPr/>
          <p:nvPr/>
        </p:nvPicPr>
        <p:blipFill>
          <a:blip r:embed="rId3"/>
          <a:stretch/>
        </p:blipFill>
        <p:spPr>
          <a:xfrm>
            <a:off x="7086600" y="454680"/>
            <a:ext cx="2742840" cy="183096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 name=""/>
          <p:cNvSpPr/>
          <p:nvPr/>
        </p:nvSpPr>
        <p:spPr>
          <a:xfrm>
            <a:off x="504000" y="22608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The London Eye</a:t>
            </a:r>
            <a:endParaRPr b="0" lang="en-US" sz="4400" spc="-1" strike="noStrike">
              <a:latin typeface="Arial"/>
            </a:endParaRPr>
          </a:p>
        </p:txBody>
      </p:sp>
      <p:sp>
        <p:nvSpPr>
          <p:cNvPr id="93" name=""/>
          <p:cNvSpPr/>
          <p:nvPr/>
        </p:nvSpPr>
        <p:spPr>
          <a:xfrm>
            <a:off x="504000" y="1326600"/>
            <a:ext cx="3610440" cy="3930840"/>
          </a:xfrm>
          <a:prstGeom prst="rect">
            <a:avLst/>
          </a:prstGeom>
          <a:noFill/>
          <a:ln w="0">
            <a:noFill/>
          </a:ln>
        </p:spPr>
        <p:style>
          <a:lnRef idx="0"/>
          <a:fillRef idx="0"/>
          <a:effectRef idx="0"/>
          <a:fontRef idx="minor"/>
        </p:style>
        <p:txBody>
          <a:bodyPr lIns="0" rIns="0" tIns="0" bIns="0">
            <a:normAutofit fontScale="30000"/>
          </a:bodyPr>
          <a:p>
            <a:pPr>
              <a:lnSpc>
                <a:spcPct val="100000"/>
              </a:lnSpc>
            </a:pPr>
            <a:r>
              <a:rPr b="0" lang="en-US" sz="3200" spc="-1" strike="noStrike">
                <a:latin typeface="Bahnschrift SemiBold"/>
              </a:rPr>
              <a:t>The most popular attraction in the capital of the United Kingdom is the London Eye. The Ferris Wheel attraction was opened in 2000. Its height is comparable to the height of a 45-floor building. The London Eye Ferris Wheel is located on the south bank of the Thames, and you can use it to view the main sights of London from a bird's-eye view.</a:t>
            </a:r>
            <a:endParaRPr b="0" lang="en-US" sz="3200" spc="-1" strike="noStrike">
              <a:latin typeface="Arial"/>
            </a:endParaRPr>
          </a:p>
        </p:txBody>
      </p:sp>
      <p:pic>
        <p:nvPicPr>
          <p:cNvPr id="94" name="" descr=""/>
          <p:cNvPicPr/>
          <p:nvPr/>
        </p:nvPicPr>
        <p:blipFill>
          <a:blip r:embed="rId1"/>
          <a:stretch/>
        </p:blipFill>
        <p:spPr>
          <a:xfrm>
            <a:off x="7086600" y="1143000"/>
            <a:ext cx="2742840" cy="1828440"/>
          </a:xfrm>
          <a:prstGeom prst="rect">
            <a:avLst/>
          </a:prstGeom>
          <a:ln w="0">
            <a:noFill/>
          </a:ln>
        </p:spPr>
      </p:pic>
      <p:pic>
        <p:nvPicPr>
          <p:cNvPr id="95" name="" descr=""/>
          <p:cNvPicPr/>
          <p:nvPr/>
        </p:nvPicPr>
        <p:blipFill>
          <a:blip r:embed="rId2"/>
          <a:stretch/>
        </p:blipFill>
        <p:spPr>
          <a:xfrm>
            <a:off x="4296600" y="1638000"/>
            <a:ext cx="2613600" cy="1790640"/>
          </a:xfrm>
          <a:prstGeom prst="rect">
            <a:avLst/>
          </a:prstGeom>
          <a:ln w="0">
            <a:noFill/>
          </a:ln>
        </p:spPr>
      </p:pic>
      <p:pic>
        <p:nvPicPr>
          <p:cNvPr id="96" name="" descr=""/>
          <p:cNvPicPr/>
          <p:nvPr/>
        </p:nvPicPr>
        <p:blipFill>
          <a:blip r:embed="rId3"/>
          <a:stretch/>
        </p:blipFill>
        <p:spPr>
          <a:xfrm>
            <a:off x="6915240" y="3548160"/>
            <a:ext cx="2914200" cy="193788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 name=""/>
          <p:cNvSpPr/>
          <p:nvPr/>
        </p:nvSpPr>
        <p:spPr>
          <a:xfrm>
            <a:off x="504000" y="22608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Stonehenge</a:t>
            </a:r>
            <a:endParaRPr b="0" lang="en-US" sz="4400" spc="-1" strike="noStrike">
              <a:latin typeface="Arial"/>
            </a:endParaRPr>
          </a:p>
        </p:txBody>
      </p:sp>
      <p:sp>
        <p:nvSpPr>
          <p:cNvPr id="98" name=""/>
          <p:cNvSpPr/>
          <p:nvPr/>
        </p:nvSpPr>
        <p:spPr>
          <a:xfrm>
            <a:off x="457200" y="1600200"/>
            <a:ext cx="3200040" cy="3438000"/>
          </a:xfrm>
          <a:prstGeom prst="rect">
            <a:avLst/>
          </a:prstGeom>
          <a:noFill/>
          <a:ln w="0">
            <a:noFill/>
          </a:ln>
        </p:spPr>
        <p:style>
          <a:lnRef idx="0"/>
          <a:fillRef idx="0"/>
          <a:effectRef idx="0"/>
          <a:fontRef idx="minor"/>
        </p:style>
        <p:txBody>
          <a:bodyPr lIns="90000" rIns="90000" tIns="45000" bIns="45000">
            <a:noAutofit/>
          </a:bodyPr>
          <a:p>
            <a:pPr>
              <a:lnSpc>
                <a:spcPct val="100000"/>
              </a:lnSpc>
            </a:pPr>
            <a:r>
              <a:rPr b="0" lang="en-US" sz="2200" spc="-1" strike="noStrike">
                <a:latin typeface="Bahnschrift SemiBold"/>
              </a:rPr>
              <a:t>130 km from London is the famous Stonehenge, one of the most famous monuments of archeology, included in the UNESCO list. Many legends and myths are associated with the iconic megaliths of the building.</a:t>
            </a:r>
            <a:endParaRPr b="0" lang="en-US" sz="2200" spc="-1" strike="noStrike">
              <a:latin typeface="Arial"/>
            </a:endParaRPr>
          </a:p>
        </p:txBody>
      </p:sp>
      <p:pic>
        <p:nvPicPr>
          <p:cNvPr id="99" name="" descr=""/>
          <p:cNvPicPr/>
          <p:nvPr/>
        </p:nvPicPr>
        <p:blipFill>
          <a:blip r:embed="rId1"/>
          <a:stretch/>
        </p:blipFill>
        <p:spPr>
          <a:xfrm>
            <a:off x="6547680" y="3200400"/>
            <a:ext cx="3281760" cy="2247840"/>
          </a:xfrm>
          <a:prstGeom prst="rect">
            <a:avLst/>
          </a:prstGeom>
          <a:ln w="0">
            <a:noFill/>
          </a:ln>
        </p:spPr>
      </p:pic>
      <p:pic>
        <p:nvPicPr>
          <p:cNvPr id="100" name="" descr=""/>
          <p:cNvPicPr/>
          <p:nvPr/>
        </p:nvPicPr>
        <p:blipFill>
          <a:blip r:embed="rId2"/>
          <a:stretch/>
        </p:blipFill>
        <p:spPr>
          <a:xfrm>
            <a:off x="6858000" y="952200"/>
            <a:ext cx="2971440" cy="2019240"/>
          </a:xfrm>
          <a:prstGeom prst="rect">
            <a:avLst/>
          </a:prstGeom>
          <a:ln w="0">
            <a:noFill/>
          </a:ln>
        </p:spPr>
      </p:pic>
      <p:pic>
        <p:nvPicPr>
          <p:cNvPr id="101" name="" descr=""/>
          <p:cNvPicPr/>
          <p:nvPr/>
        </p:nvPicPr>
        <p:blipFill>
          <a:blip r:embed="rId3"/>
          <a:stretch/>
        </p:blipFill>
        <p:spPr>
          <a:xfrm>
            <a:off x="3886200" y="1600200"/>
            <a:ext cx="2468520" cy="228564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 name=""/>
          <p:cNvSpPr/>
          <p:nvPr/>
        </p:nvSpPr>
        <p:spPr>
          <a:xfrm>
            <a:off x="529560" y="-228600"/>
            <a:ext cx="9071280" cy="1184400"/>
          </a:xfrm>
          <a:prstGeom prst="rect">
            <a:avLst/>
          </a:prstGeom>
          <a:noFill/>
          <a:ln w="0">
            <a:noFill/>
          </a:ln>
        </p:spPr>
        <p:style>
          <a:lnRef idx="0"/>
          <a:fillRef idx="0"/>
          <a:effectRef idx="0"/>
          <a:fontRef idx="minor"/>
        </p:style>
        <p:txBody>
          <a:bodyPr lIns="0" rIns="0" tIns="0" bIns="0" anchor="ctr">
            <a:noAutofit/>
          </a:bodyPr>
          <a:p>
            <a:pPr algn="ctr">
              <a:lnSpc>
                <a:spcPct val="100000"/>
              </a:lnSpc>
            </a:pPr>
            <a:br/>
            <a:r>
              <a:rPr b="0" lang="en-US" sz="4400" spc="-1" strike="noStrike">
                <a:latin typeface="Bahnschrift SemiBold"/>
              </a:rPr>
              <a:t>Trafalgar Square</a:t>
            </a:r>
            <a:endParaRPr b="0" lang="en-US" sz="4400" spc="-1" strike="noStrike">
              <a:latin typeface="Arial"/>
            </a:endParaRPr>
          </a:p>
        </p:txBody>
      </p:sp>
      <p:sp>
        <p:nvSpPr>
          <p:cNvPr id="103" name=""/>
          <p:cNvSpPr/>
          <p:nvPr/>
        </p:nvSpPr>
        <p:spPr>
          <a:xfrm>
            <a:off x="457200" y="1600200"/>
            <a:ext cx="3381840" cy="3287880"/>
          </a:xfrm>
          <a:prstGeom prst="rect">
            <a:avLst/>
          </a:prstGeom>
          <a:noFill/>
          <a:ln w="0">
            <a:noFill/>
          </a:ln>
        </p:spPr>
        <p:style>
          <a:lnRef idx="0"/>
          <a:fillRef idx="0"/>
          <a:effectRef idx="0"/>
          <a:fontRef idx="minor"/>
        </p:style>
        <p:txBody>
          <a:bodyPr lIns="0" rIns="0" tIns="0" bIns="0">
            <a:normAutofit fontScale="19000"/>
          </a:bodyPr>
          <a:p>
            <a:pPr>
              <a:lnSpc>
                <a:spcPct val="100000"/>
              </a:lnSpc>
            </a:pPr>
            <a:r>
              <a:rPr b="0" lang="en-US" sz="3200" spc="-1" strike="noStrike">
                <a:latin typeface="Bahnschrift SemiBold"/>
              </a:rPr>
              <a:t>The intersection of the three main streets of the English capital became the main attraction of London and the whole of Great Britain – Trafalgar Square. The center is decorated with a 44-meter-high granite column with a 5-meter-tall statue of Admiral Nelson on top. In honor of the victorious Battle of Trafalgar in 1805, St. Martin's Cathedral was erected near the square.</a:t>
            </a:r>
            <a:endParaRPr b="0" lang="en-US" sz="3200" spc="-1" strike="noStrike">
              <a:latin typeface="Arial"/>
            </a:endParaRPr>
          </a:p>
        </p:txBody>
      </p:sp>
      <p:pic>
        <p:nvPicPr>
          <p:cNvPr id="104" name="" descr=""/>
          <p:cNvPicPr/>
          <p:nvPr/>
        </p:nvPicPr>
        <p:blipFill>
          <a:blip r:embed="rId1"/>
          <a:stretch/>
        </p:blipFill>
        <p:spPr>
          <a:xfrm>
            <a:off x="6858000" y="1143000"/>
            <a:ext cx="3134520" cy="2057040"/>
          </a:xfrm>
          <a:prstGeom prst="rect">
            <a:avLst/>
          </a:prstGeom>
          <a:ln w="0">
            <a:noFill/>
          </a:ln>
        </p:spPr>
      </p:pic>
      <p:pic>
        <p:nvPicPr>
          <p:cNvPr id="105" name="" descr=""/>
          <p:cNvPicPr/>
          <p:nvPr/>
        </p:nvPicPr>
        <p:blipFill>
          <a:blip r:embed="rId2"/>
          <a:stretch/>
        </p:blipFill>
        <p:spPr>
          <a:xfrm>
            <a:off x="4343400" y="3349800"/>
            <a:ext cx="3200040" cy="213624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 name=""/>
          <p:cNvSpPr/>
          <p:nvPr/>
        </p:nvSpPr>
        <p:spPr>
          <a:xfrm>
            <a:off x="504000" y="226080"/>
            <a:ext cx="9071280" cy="946080"/>
          </a:xfrm>
          <a:prstGeom prst="rect">
            <a:avLst/>
          </a:prstGeom>
          <a:noFill/>
          <a:ln w="0">
            <a:noFill/>
          </a:ln>
        </p:spPr>
        <p:style>
          <a:lnRef idx="0"/>
          <a:fillRef idx="0"/>
          <a:effectRef idx="0"/>
          <a:fontRef idx="minor"/>
        </p:style>
        <p:txBody>
          <a:bodyPr lIns="0" rIns="0" tIns="0" bIns="0" anchor="ctr">
            <a:noAutofit/>
          </a:bodyPr>
          <a:p>
            <a:pPr algn="ctr">
              <a:lnSpc>
                <a:spcPct val="100000"/>
              </a:lnSpc>
            </a:pPr>
            <a:r>
              <a:rPr b="0" lang="en-US" sz="4400" spc="-1" strike="noStrike">
                <a:latin typeface="Bahnschrift SemiBold"/>
              </a:rPr>
              <a:t>Red Telephone Box</a:t>
            </a:r>
            <a:endParaRPr b="0" lang="en-US" sz="4400" spc="-1" strike="noStrike">
              <a:latin typeface="Arial"/>
            </a:endParaRPr>
          </a:p>
        </p:txBody>
      </p:sp>
      <p:sp>
        <p:nvSpPr>
          <p:cNvPr id="107" name=""/>
          <p:cNvSpPr/>
          <p:nvPr/>
        </p:nvSpPr>
        <p:spPr>
          <a:xfrm>
            <a:off x="457200" y="1740960"/>
            <a:ext cx="2924640" cy="3287880"/>
          </a:xfrm>
          <a:prstGeom prst="rect">
            <a:avLst/>
          </a:prstGeom>
          <a:noFill/>
          <a:ln w="0">
            <a:noFill/>
          </a:ln>
        </p:spPr>
        <p:style>
          <a:lnRef idx="0"/>
          <a:fillRef idx="0"/>
          <a:effectRef idx="0"/>
          <a:fontRef idx="minor"/>
        </p:style>
        <p:txBody>
          <a:bodyPr lIns="0" rIns="0" tIns="0" bIns="0">
            <a:normAutofit fontScale="84000"/>
          </a:bodyPr>
          <a:p>
            <a:pPr>
              <a:lnSpc>
                <a:spcPct val="100000"/>
              </a:lnSpc>
            </a:pPr>
            <a:r>
              <a:rPr b="0" lang="en-US" sz="3200" spc="-1" strike="noStrike">
                <a:latin typeface="Bahnschrift SemiBold"/>
              </a:rPr>
              <a:t>Red telephone booth — a type of telephone booth with payphones placed in them, traditional for the United Kingdom. </a:t>
            </a:r>
            <a:endParaRPr b="0" lang="en-US" sz="3200" spc="-1" strike="noStrike">
              <a:latin typeface="Arial"/>
            </a:endParaRPr>
          </a:p>
        </p:txBody>
      </p:sp>
      <p:pic>
        <p:nvPicPr>
          <p:cNvPr id="108" name="" descr=""/>
          <p:cNvPicPr/>
          <p:nvPr/>
        </p:nvPicPr>
        <p:blipFill>
          <a:blip r:embed="rId1"/>
          <a:stretch/>
        </p:blipFill>
        <p:spPr>
          <a:xfrm>
            <a:off x="7543800" y="1409400"/>
            <a:ext cx="2412360" cy="3619440"/>
          </a:xfrm>
          <a:prstGeom prst="rect">
            <a:avLst/>
          </a:prstGeom>
          <a:ln w="0">
            <a:noFill/>
          </a:ln>
        </p:spPr>
      </p:pic>
      <p:pic>
        <p:nvPicPr>
          <p:cNvPr id="109" name="" descr=""/>
          <p:cNvPicPr/>
          <p:nvPr/>
        </p:nvPicPr>
        <p:blipFill>
          <a:blip r:embed="rId2"/>
          <a:stretch/>
        </p:blipFill>
        <p:spPr>
          <a:xfrm>
            <a:off x="3952080" y="2254680"/>
            <a:ext cx="3134160" cy="208836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 name=""/>
          <p:cNvSpPr/>
          <p:nvPr/>
        </p:nvSpPr>
        <p:spPr>
          <a:xfrm>
            <a:off x="504000" y="226080"/>
            <a:ext cx="9071280" cy="946080"/>
          </a:xfrm>
          <a:prstGeom prst="rect">
            <a:avLst/>
          </a:prstGeom>
          <a:noFill/>
          <a:ln w="0">
            <a:noFill/>
          </a:ln>
        </p:spPr>
        <p:style>
          <a:lnRef idx="0"/>
          <a:fillRef idx="0"/>
          <a:effectRef idx="0"/>
          <a:fontRef idx="minor"/>
        </p:style>
      </p:sp>
      <p:sp>
        <p:nvSpPr>
          <p:cNvPr id="111" name=""/>
          <p:cNvSpPr/>
          <p:nvPr/>
        </p:nvSpPr>
        <p:spPr>
          <a:xfrm>
            <a:off x="504000" y="1326600"/>
            <a:ext cx="9071280" cy="3287880"/>
          </a:xfrm>
          <a:prstGeom prst="rect">
            <a:avLst/>
          </a:prstGeom>
          <a:noFill/>
          <a:ln w="0">
            <a:noFill/>
          </a:ln>
        </p:spPr>
        <p:style>
          <a:lnRef idx="0"/>
          <a:fillRef idx="0"/>
          <a:effectRef idx="0"/>
          <a:fontRef idx="minor"/>
        </p:style>
      </p:sp>
      <p:sp>
        <p:nvSpPr>
          <p:cNvPr id="112" name=""/>
          <p:cNvSpPr txBox="1"/>
          <p:nvPr/>
        </p:nvSpPr>
        <p:spPr>
          <a:xfrm>
            <a:off x="504000" y="226080"/>
            <a:ext cx="9071280" cy="946080"/>
          </a:xfrm>
          <a:prstGeom prst="rect">
            <a:avLst/>
          </a:prstGeom>
          <a:noFill/>
          <a:ln w="0">
            <a:noFill/>
          </a:ln>
        </p:spPr>
        <p:txBody>
          <a:bodyPr lIns="0" rIns="0" tIns="0" bIns="0" anchor="ctr">
            <a:noAutofit/>
          </a:bodyPr>
          <a:p>
            <a:pPr algn="ctr"/>
            <a:r>
              <a:rPr b="0" lang="en-US" sz="4400" spc="-1" strike="noStrike">
                <a:latin typeface="Bahnschrift SemiBold"/>
              </a:rPr>
              <a:t>Madame Tussauds Museum</a:t>
            </a:r>
            <a:endParaRPr b="0" lang="en-US" sz="4400" spc="-1" strike="noStrike">
              <a:latin typeface="Bahnschrift SemiBold"/>
            </a:endParaRPr>
          </a:p>
        </p:txBody>
      </p:sp>
      <p:sp>
        <p:nvSpPr>
          <p:cNvPr id="113" name=""/>
          <p:cNvSpPr txBox="1"/>
          <p:nvPr/>
        </p:nvSpPr>
        <p:spPr>
          <a:xfrm>
            <a:off x="504000" y="1741320"/>
            <a:ext cx="3153600" cy="3287880"/>
          </a:xfrm>
          <a:prstGeom prst="rect">
            <a:avLst/>
          </a:prstGeom>
          <a:noFill/>
          <a:ln w="0">
            <a:noFill/>
          </a:ln>
        </p:spPr>
        <p:txBody>
          <a:bodyPr lIns="0" rIns="0" tIns="0" bIns="0">
            <a:normAutofit fontScale="16000"/>
          </a:bodyPr>
          <a:p>
            <a:r>
              <a:rPr b="0" lang="en-US" sz="3200" spc="-1" strike="noStrike">
                <a:latin typeface="Bahnschrift SemiBold"/>
              </a:rPr>
              <a:t>the famous Madame Tussauds created many wax figures in her long life. One day, the collections of the craftswoman became so large that they had to open a separate exhibition for them. The Wax Museum in the English capital has been operating since 1835. Today, the museum's collections include many show business stars, politicians and public figures.</a:t>
            </a:r>
            <a:endParaRPr b="0" lang="en-US" sz="3200" spc="-1" strike="noStrike">
              <a:latin typeface="Bahnschrift SemiBold"/>
            </a:endParaRPr>
          </a:p>
        </p:txBody>
      </p:sp>
      <p:pic>
        <p:nvPicPr>
          <p:cNvPr id="114" name="" descr=""/>
          <p:cNvPicPr/>
          <p:nvPr/>
        </p:nvPicPr>
        <p:blipFill>
          <a:blip r:embed="rId1"/>
          <a:stretch/>
        </p:blipFill>
        <p:spPr>
          <a:xfrm>
            <a:off x="7084800" y="1371600"/>
            <a:ext cx="2745000" cy="1828800"/>
          </a:xfrm>
          <a:prstGeom prst="rect">
            <a:avLst/>
          </a:prstGeom>
          <a:ln w="0">
            <a:noFill/>
          </a:ln>
        </p:spPr>
      </p:pic>
      <p:pic>
        <p:nvPicPr>
          <p:cNvPr id="115" name="" descr=""/>
          <p:cNvPicPr/>
          <p:nvPr/>
        </p:nvPicPr>
        <p:blipFill>
          <a:blip r:embed="rId2"/>
          <a:stretch/>
        </p:blipFill>
        <p:spPr>
          <a:xfrm>
            <a:off x="4343400" y="3429000"/>
            <a:ext cx="2743200" cy="2057400"/>
          </a:xfrm>
          <a:prstGeom prst="rect">
            <a:avLst/>
          </a:prstGeom>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6" name=""/>
          <p:cNvSpPr txBox="1"/>
          <p:nvPr/>
        </p:nvSpPr>
        <p:spPr>
          <a:xfrm>
            <a:off x="504000" y="226080"/>
            <a:ext cx="9071280" cy="946080"/>
          </a:xfrm>
          <a:prstGeom prst="rect">
            <a:avLst/>
          </a:prstGeom>
          <a:noFill/>
          <a:ln w="0">
            <a:noFill/>
          </a:ln>
        </p:spPr>
        <p:txBody>
          <a:bodyPr lIns="0" rIns="0" tIns="0" bIns="0" anchor="ctr">
            <a:noAutofit/>
          </a:bodyPr>
          <a:p>
            <a:pPr algn="ctr"/>
            <a:r>
              <a:rPr b="0" lang="en-US" sz="4400" spc="-1" strike="noStrike">
                <a:latin typeface="Bahnschrift SemiBold"/>
              </a:rPr>
              <a:t>Quiz</a:t>
            </a:r>
            <a:endParaRPr b="0" lang="en-US" sz="4400" spc="-1" strike="noStrike">
              <a:latin typeface="Bahnschrift SemiBold"/>
            </a:endParaRPr>
          </a:p>
        </p:txBody>
      </p:sp>
      <p:sp>
        <p:nvSpPr>
          <p:cNvPr id="117" name=""/>
          <p:cNvSpPr txBox="1"/>
          <p:nvPr/>
        </p:nvSpPr>
        <p:spPr>
          <a:xfrm>
            <a:off x="228600" y="1455120"/>
            <a:ext cx="3886200" cy="2937960"/>
          </a:xfrm>
          <a:prstGeom prst="rect">
            <a:avLst/>
          </a:prstGeom>
          <a:noFill/>
          <a:ln w="0">
            <a:noFill/>
          </a:ln>
        </p:spPr>
        <p:txBody>
          <a:bodyPr lIns="90000" rIns="90000" tIns="45000" bIns="45000">
            <a:noAutofit/>
          </a:bodyPr>
          <a:p>
            <a:pPr marL="216000" indent="-216000">
              <a:buClr>
                <a:srgbClr val="000000"/>
              </a:buClr>
              <a:buFont typeface="StarSymbol"/>
              <a:buAutoNum type="arabicParenR"/>
            </a:pPr>
            <a:r>
              <a:rPr b="0" lang="en-US" sz="3200" spc="-1" strike="noStrike">
                <a:latin typeface="Bahnschrift SemiBold"/>
              </a:rPr>
              <a:t>What is the name of the observation wheel in England?</a:t>
            </a:r>
            <a:endParaRPr b="0" lang="en-US" sz="3200" spc="-1" strike="noStrike">
              <a:latin typeface="Bahnschrift SemiBold"/>
            </a:endParaRPr>
          </a:p>
          <a:p>
            <a:endParaRPr b="0" lang="en-US" sz="3200" spc="-1" strike="noStrike">
              <a:latin typeface="Bahnschrift SemiBold"/>
            </a:endParaRPr>
          </a:p>
          <a:p>
            <a:r>
              <a:rPr b="0" lang="en-US" sz="2400" spc="-1" strike="noStrike">
                <a:latin typeface="Bahnschrift SemiBold"/>
              </a:rPr>
              <a:t>a) London eye</a:t>
            </a:r>
            <a:endParaRPr b="0" lang="en-US" sz="2400" spc="-1" strike="noStrike">
              <a:latin typeface="Bahnschrift SemiBold"/>
            </a:endParaRPr>
          </a:p>
          <a:p>
            <a:r>
              <a:rPr b="0" lang="en-US" sz="2400" spc="-1" strike="noStrike">
                <a:latin typeface="Bahnschrift SemiBold"/>
              </a:rPr>
              <a:t>b) Big eye</a:t>
            </a:r>
            <a:endParaRPr b="0" lang="en-US" sz="2400" spc="-1" strike="noStrike">
              <a:latin typeface="Bahnschrift SemiBold"/>
            </a:endParaRPr>
          </a:p>
        </p:txBody>
      </p:sp>
      <p:pic>
        <p:nvPicPr>
          <p:cNvPr id="118" name="" descr=""/>
          <p:cNvPicPr/>
          <p:nvPr/>
        </p:nvPicPr>
        <p:blipFill>
          <a:blip r:embed="rId1"/>
          <a:stretch/>
        </p:blipFill>
        <p:spPr>
          <a:xfrm>
            <a:off x="4606200" y="1172160"/>
            <a:ext cx="4995000" cy="401904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7</TotalTime>
  <Application>LibreOffice/7.1.2.2$Windows_X86_64 LibreOffice_project/8a45595d069ef5570103caea1b71cc9d82b2aae4</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dcterms:modified xsi:type="dcterms:W3CDTF">2021-05-19T16:56:43Z</dcterms:modified>
  <cp:revision>2</cp:revision>
  <dc:subject/>
  <dc:title/>
</cp:coreProperties>
</file>

<file path=docProps/custom.xml><?xml version="1.0" encoding="utf-8"?>
<Properties xmlns="http://schemas.openxmlformats.org/officeDocument/2006/custom-properties" xmlns:vt="http://schemas.openxmlformats.org/officeDocument/2006/docPropsVTypes"/>
</file>