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_rels/presentation.xml.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_rels/slide1.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9.xml.rels" ContentType="application/vnd.openxmlformats-package.relationships+xml"/>
  <Override PartName="/ppt/slides/_rels/slide10.xml.rels" ContentType="application/vnd.openxmlformats-package.relationships+xml"/>
  <Override PartName="/ppt/presProps.xml" ContentType="application/vnd.openxmlformats-officedocument.presentationml.presProps+xml"/>
  <Override PartName="/ppt/media/image1.jpeg" ContentType="image/jpeg"/>
  <Override PartName="/ppt/media/image3.png" ContentType="image/png"/>
  <Override PartName="/ppt/media/image2.png" ContentType="image/png"/>
  <Override PartName="/ppt/media/image4.png" ContentType="image/png"/>
  <Override PartName="/ppt/media/image5.png" ContentType="image/png"/>
  <Override PartName="/ppt/media/image6.png" ContentType="image/png"/>
  <Override PartName="/ppt/media/image7.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Lst>
  <p:sldIdLst>
    <p:sldId id="256" r:id="rId4"/>
    <p:sldId id="257" r:id="rId5"/>
    <p:sldId id="258" r:id="rId6"/>
    <p:sldId id="259" r:id="rId7"/>
    <p:sldId id="260" r:id="rId8"/>
    <p:sldId id="261" r:id="rId9"/>
    <p:sldId id="262" r:id="rId10"/>
    <p:sldId id="263" r:id="rId11"/>
    <p:sldId id="264" r:id="rId12"/>
    <p:sldId id="265" r:id="rId13"/>
  </p:sldIdLst>
  <p:sldSz cx="10080625" cy="5670550"/>
  <p:notesSz cx="7559675" cy="10691813"/>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presProps" Target="presProps.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1"/>
          </p:nvPr>
        </p:nvSpPr>
        <p:spPr/>
        <p:txBody>
          <a:bodyPr/>
          <a:p>
            <a:r>
              <a:t>Footer</a:t>
            </a:r>
          </a:p>
        </p:txBody>
      </p:sp>
      <p:sp>
        <p:nvSpPr>
          <p:cNvPr id="3" name="PlaceHolder 2"/>
          <p:cNvSpPr>
            <a:spLocks noGrp="1"/>
          </p:cNvSpPr>
          <p:nvPr>
            <p:ph type="sldNum" idx="2"/>
          </p:nvPr>
        </p:nvSpPr>
        <p:spPr/>
        <p:txBody>
          <a:bodyPr/>
          <a:p>
            <a:fld id="{DA892D1B-4241-41B5-A4F9-97FDE9B93D52}" type="slidenum">
              <a:t>&lt;#&gt;</a:t>
            </a:fld>
          </a:p>
        </p:txBody>
      </p:sp>
      <p:sp>
        <p:nvSpPr>
          <p:cNvPr id="4" name="PlaceHolder 3"/>
          <p:cNvSpPr>
            <a:spLocks noGrp="1"/>
          </p:cNvSpPr>
          <p:nvPr>
            <p:ph type="dt" idx="3"/>
          </p:nvPr>
        </p:nvSpPr>
        <p:spPr/>
        <p:txBody>
          <a:bodyPr/>
          <a:p>
            <a:r>
              <a:rPr lang="ru-RU"/>
              <a:t/>
            </a:r>
          </a:p>
        </p:txBody>
      </p:sp>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4000" y="74160"/>
            <a:ext cx="9071280" cy="125028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27" name="PlaceHolder 2"/>
          <p:cNvSpPr>
            <a:spLocks noGrp="1"/>
          </p:cNvSpPr>
          <p:nvPr>
            <p:ph/>
          </p:nvPr>
        </p:nvSpPr>
        <p:spPr>
          <a:xfrm>
            <a:off x="504000" y="1326600"/>
            <a:ext cx="9072000" cy="1568520"/>
          </a:xfrm>
          <a:prstGeom prst="rect">
            <a:avLst/>
          </a:prstGeom>
          <a:noFill/>
          <a:ln w="0">
            <a:noFill/>
          </a:ln>
        </p:spPr>
        <p:txBody>
          <a:bodyPr lIns="0" rIns="0" tIns="0" bIns="0" anchor="t">
            <a:normAutofit/>
          </a:bodyPr>
          <a:p>
            <a:endParaRPr b="0" lang="ru-RU" sz="3200" spc="-1" strike="noStrike">
              <a:latin typeface="Arial"/>
            </a:endParaRPr>
          </a:p>
        </p:txBody>
      </p:sp>
      <p:sp>
        <p:nvSpPr>
          <p:cNvPr id="28" name="PlaceHolder 3"/>
          <p:cNvSpPr>
            <a:spLocks noGrp="1"/>
          </p:cNvSpPr>
          <p:nvPr>
            <p:ph/>
          </p:nvPr>
        </p:nvSpPr>
        <p:spPr>
          <a:xfrm>
            <a:off x="504000" y="3044520"/>
            <a:ext cx="9072000" cy="1568520"/>
          </a:xfrm>
          <a:prstGeom prst="rect">
            <a:avLst/>
          </a:prstGeom>
          <a:noFill/>
          <a:ln w="0">
            <a:noFill/>
          </a:ln>
        </p:spPr>
        <p:txBody>
          <a:bodyPr lIns="0" rIns="0" tIns="0" bIns="0" anchor="t">
            <a:normAutofit/>
          </a:bodyPr>
          <a:p>
            <a:endParaRPr b="0" lang="ru-RU" sz="3200" spc="-1" strike="noStrike">
              <a:latin typeface="Arial"/>
            </a:endParaRPr>
          </a:p>
        </p:txBody>
      </p:sp>
      <p:sp>
        <p:nvSpPr>
          <p:cNvPr id="5" name="PlaceHolder 4"/>
          <p:cNvSpPr>
            <a:spLocks noGrp="1"/>
          </p:cNvSpPr>
          <p:nvPr>
            <p:ph type="ftr" idx="1"/>
          </p:nvPr>
        </p:nvSpPr>
        <p:spPr/>
        <p:txBody>
          <a:bodyPr/>
          <a:p>
            <a:r>
              <a:t>Footer</a:t>
            </a:r>
          </a:p>
        </p:txBody>
      </p:sp>
      <p:sp>
        <p:nvSpPr>
          <p:cNvPr id="6" name="PlaceHolder 5"/>
          <p:cNvSpPr>
            <a:spLocks noGrp="1"/>
          </p:cNvSpPr>
          <p:nvPr>
            <p:ph type="sldNum" idx="2"/>
          </p:nvPr>
        </p:nvSpPr>
        <p:spPr/>
        <p:txBody>
          <a:bodyPr/>
          <a:p>
            <a:fld id="{6CD9D91E-390F-4977-AFD0-46B663A3717A}" type="slidenum">
              <a:t>&lt;#&gt;</a:t>
            </a:fld>
          </a:p>
        </p:txBody>
      </p:sp>
      <p:sp>
        <p:nvSpPr>
          <p:cNvPr id="7" name="PlaceHolder 6"/>
          <p:cNvSpPr>
            <a:spLocks noGrp="1"/>
          </p:cNvSpPr>
          <p:nvPr>
            <p:ph type="dt" idx="3"/>
          </p:nvPr>
        </p:nvSpPr>
        <p:spPr/>
        <p:txBody>
          <a:bodyPr/>
          <a:p>
            <a:r>
              <a:rPr lang="ru-RU"/>
              <a:t/>
            </a: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504000" y="74160"/>
            <a:ext cx="9071280" cy="125028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30" name="PlaceHolder 2"/>
          <p:cNvSpPr>
            <a:spLocks noGrp="1"/>
          </p:cNvSpPr>
          <p:nvPr>
            <p:ph/>
          </p:nvPr>
        </p:nvSpPr>
        <p:spPr>
          <a:xfrm>
            <a:off x="504000" y="1326600"/>
            <a:ext cx="4426920" cy="1568520"/>
          </a:xfrm>
          <a:prstGeom prst="rect">
            <a:avLst/>
          </a:prstGeom>
          <a:noFill/>
          <a:ln w="0">
            <a:noFill/>
          </a:ln>
        </p:spPr>
        <p:txBody>
          <a:bodyPr lIns="0" rIns="0" tIns="0" bIns="0" anchor="t">
            <a:normAutofit/>
          </a:bodyPr>
          <a:p>
            <a:endParaRPr b="0" lang="ru-RU" sz="3200" spc="-1" strike="noStrike">
              <a:latin typeface="Arial"/>
            </a:endParaRPr>
          </a:p>
        </p:txBody>
      </p:sp>
      <p:sp>
        <p:nvSpPr>
          <p:cNvPr id="31" name="PlaceHolder 3"/>
          <p:cNvSpPr>
            <a:spLocks noGrp="1"/>
          </p:cNvSpPr>
          <p:nvPr>
            <p:ph/>
          </p:nvPr>
        </p:nvSpPr>
        <p:spPr>
          <a:xfrm>
            <a:off x="5152680" y="1326600"/>
            <a:ext cx="4426920" cy="1568520"/>
          </a:xfrm>
          <a:prstGeom prst="rect">
            <a:avLst/>
          </a:prstGeom>
          <a:noFill/>
          <a:ln w="0">
            <a:noFill/>
          </a:ln>
        </p:spPr>
        <p:txBody>
          <a:bodyPr lIns="0" rIns="0" tIns="0" bIns="0" anchor="t">
            <a:normAutofit/>
          </a:bodyPr>
          <a:p>
            <a:endParaRPr b="0" lang="ru-RU" sz="3200" spc="-1" strike="noStrike">
              <a:latin typeface="Arial"/>
            </a:endParaRPr>
          </a:p>
        </p:txBody>
      </p:sp>
      <p:sp>
        <p:nvSpPr>
          <p:cNvPr id="32" name="PlaceHolder 4"/>
          <p:cNvSpPr>
            <a:spLocks noGrp="1"/>
          </p:cNvSpPr>
          <p:nvPr>
            <p:ph/>
          </p:nvPr>
        </p:nvSpPr>
        <p:spPr>
          <a:xfrm>
            <a:off x="504000" y="3044520"/>
            <a:ext cx="4426920" cy="1568520"/>
          </a:xfrm>
          <a:prstGeom prst="rect">
            <a:avLst/>
          </a:prstGeom>
          <a:noFill/>
          <a:ln w="0">
            <a:noFill/>
          </a:ln>
        </p:spPr>
        <p:txBody>
          <a:bodyPr lIns="0" rIns="0" tIns="0" bIns="0" anchor="t">
            <a:normAutofit/>
          </a:bodyPr>
          <a:p>
            <a:endParaRPr b="0" lang="ru-RU" sz="3200" spc="-1" strike="noStrike">
              <a:latin typeface="Arial"/>
            </a:endParaRPr>
          </a:p>
        </p:txBody>
      </p:sp>
      <p:sp>
        <p:nvSpPr>
          <p:cNvPr id="33" name="PlaceHolder 5"/>
          <p:cNvSpPr>
            <a:spLocks noGrp="1"/>
          </p:cNvSpPr>
          <p:nvPr>
            <p:ph/>
          </p:nvPr>
        </p:nvSpPr>
        <p:spPr>
          <a:xfrm>
            <a:off x="5152680" y="3044520"/>
            <a:ext cx="4426920" cy="1568520"/>
          </a:xfrm>
          <a:prstGeom prst="rect">
            <a:avLst/>
          </a:prstGeom>
          <a:noFill/>
          <a:ln w="0">
            <a:noFill/>
          </a:ln>
        </p:spPr>
        <p:txBody>
          <a:bodyPr lIns="0" rIns="0" tIns="0" bIns="0" anchor="t">
            <a:normAutofit/>
          </a:bodyPr>
          <a:p>
            <a:endParaRPr b="0" lang="ru-RU" sz="3200" spc="-1" strike="noStrike">
              <a:latin typeface="Arial"/>
            </a:endParaRPr>
          </a:p>
        </p:txBody>
      </p:sp>
      <p:sp>
        <p:nvSpPr>
          <p:cNvPr id="7" name="PlaceHolder 6"/>
          <p:cNvSpPr>
            <a:spLocks noGrp="1"/>
          </p:cNvSpPr>
          <p:nvPr>
            <p:ph type="ftr" idx="1"/>
          </p:nvPr>
        </p:nvSpPr>
        <p:spPr/>
        <p:txBody>
          <a:bodyPr/>
          <a:p>
            <a:r>
              <a:t>Footer</a:t>
            </a:r>
          </a:p>
        </p:txBody>
      </p:sp>
      <p:sp>
        <p:nvSpPr>
          <p:cNvPr id="8" name="PlaceHolder 7"/>
          <p:cNvSpPr>
            <a:spLocks noGrp="1"/>
          </p:cNvSpPr>
          <p:nvPr>
            <p:ph type="sldNum" idx="2"/>
          </p:nvPr>
        </p:nvSpPr>
        <p:spPr/>
        <p:txBody>
          <a:bodyPr/>
          <a:p>
            <a:fld id="{21C84104-71C6-4332-B4CD-ACE4067BAF29}" type="slidenum">
              <a:t>&lt;#&gt;</a:t>
            </a:fld>
          </a:p>
        </p:txBody>
      </p:sp>
      <p:sp>
        <p:nvSpPr>
          <p:cNvPr id="9" name="PlaceHolder 8"/>
          <p:cNvSpPr>
            <a:spLocks noGrp="1"/>
          </p:cNvSpPr>
          <p:nvPr>
            <p:ph type="dt" idx="3"/>
          </p:nvPr>
        </p:nvSpPr>
        <p:spPr/>
        <p:txBody>
          <a:bodyPr/>
          <a:p>
            <a:r>
              <a:rPr lang="ru-RU"/>
              <a:t/>
            </a: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504000" y="74160"/>
            <a:ext cx="9071280" cy="125028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35" name="PlaceHolder 2"/>
          <p:cNvSpPr>
            <a:spLocks noGrp="1"/>
          </p:cNvSpPr>
          <p:nvPr>
            <p:ph/>
          </p:nvPr>
        </p:nvSpPr>
        <p:spPr>
          <a:xfrm>
            <a:off x="504000" y="1326600"/>
            <a:ext cx="2921040" cy="1568520"/>
          </a:xfrm>
          <a:prstGeom prst="rect">
            <a:avLst/>
          </a:prstGeom>
          <a:noFill/>
          <a:ln w="0">
            <a:noFill/>
          </a:ln>
        </p:spPr>
        <p:txBody>
          <a:bodyPr lIns="0" rIns="0" tIns="0" bIns="0" anchor="t">
            <a:normAutofit fontScale="82000"/>
          </a:bodyPr>
          <a:p>
            <a:endParaRPr b="0" lang="ru-RU" sz="3200" spc="-1" strike="noStrike">
              <a:latin typeface="Arial"/>
            </a:endParaRPr>
          </a:p>
        </p:txBody>
      </p:sp>
      <p:sp>
        <p:nvSpPr>
          <p:cNvPr id="36" name="PlaceHolder 3"/>
          <p:cNvSpPr>
            <a:spLocks noGrp="1"/>
          </p:cNvSpPr>
          <p:nvPr>
            <p:ph/>
          </p:nvPr>
        </p:nvSpPr>
        <p:spPr>
          <a:xfrm>
            <a:off x="3571560" y="1326600"/>
            <a:ext cx="2921040" cy="1568520"/>
          </a:xfrm>
          <a:prstGeom prst="rect">
            <a:avLst/>
          </a:prstGeom>
          <a:noFill/>
          <a:ln w="0">
            <a:noFill/>
          </a:ln>
        </p:spPr>
        <p:txBody>
          <a:bodyPr lIns="0" rIns="0" tIns="0" bIns="0" anchor="t">
            <a:normAutofit fontScale="82000"/>
          </a:bodyPr>
          <a:p>
            <a:endParaRPr b="0" lang="ru-RU" sz="3200" spc="-1" strike="noStrike">
              <a:latin typeface="Arial"/>
            </a:endParaRPr>
          </a:p>
        </p:txBody>
      </p:sp>
      <p:sp>
        <p:nvSpPr>
          <p:cNvPr id="37" name="PlaceHolder 4"/>
          <p:cNvSpPr>
            <a:spLocks noGrp="1"/>
          </p:cNvSpPr>
          <p:nvPr>
            <p:ph/>
          </p:nvPr>
        </p:nvSpPr>
        <p:spPr>
          <a:xfrm>
            <a:off x="6639120" y="1326600"/>
            <a:ext cx="2921040" cy="1568520"/>
          </a:xfrm>
          <a:prstGeom prst="rect">
            <a:avLst/>
          </a:prstGeom>
          <a:noFill/>
          <a:ln w="0">
            <a:noFill/>
          </a:ln>
        </p:spPr>
        <p:txBody>
          <a:bodyPr lIns="0" rIns="0" tIns="0" bIns="0" anchor="t">
            <a:normAutofit fontScale="82000"/>
          </a:bodyPr>
          <a:p>
            <a:endParaRPr b="0" lang="ru-RU" sz="3200" spc="-1" strike="noStrike">
              <a:latin typeface="Arial"/>
            </a:endParaRPr>
          </a:p>
        </p:txBody>
      </p:sp>
      <p:sp>
        <p:nvSpPr>
          <p:cNvPr id="38" name="PlaceHolder 5"/>
          <p:cNvSpPr>
            <a:spLocks noGrp="1"/>
          </p:cNvSpPr>
          <p:nvPr>
            <p:ph/>
          </p:nvPr>
        </p:nvSpPr>
        <p:spPr>
          <a:xfrm>
            <a:off x="504000" y="3044520"/>
            <a:ext cx="2921040" cy="1568520"/>
          </a:xfrm>
          <a:prstGeom prst="rect">
            <a:avLst/>
          </a:prstGeom>
          <a:noFill/>
          <a:ln w="0">
            <a:noFill/>
          </a:ln>
        </p:spPr>
        <p:txBody>
          <a:bodyPr lIns="0" rIns="0" tIns="0" bIns="0" anchor="t">
            <a:normAutofit fontScale="82000"/>
          </a:bodyPr>
          <a:p>
            <a:endParaRPr b="0" lang="ru-RU" sz="3200" spc="-1" strike="noStrike">
              <a:latin typeface="Arial"/>
            </a:endParaRPr>
          </a:p>
        </p:txBody>
      </p:sp>
      <p:sp>
        <p:nvSpPr>
          <p:cNvPr id="39" name="PlaceHolder 6"/>
          <p:cNvSpPr>
            <a:spLocks noGrp="1"/>
          </p:cNvSpPr>
          <p:nvPr>
            <p:ph/>
          </p:nvPr>
        </p:nvSpPr>
        <p:spPr>
          <a:xfrm>
            <a:off x="3571560" y="3044520"/>
            <a:ext cx="2921040" cy="1568520"/>
          </a:xfrm>
          <a:prstGeom prst="rect">
            <a:avLst/>
          </a:prstGeom>
          <a:noFill/>
          <a:ln w="0">
            <a:noFill/>
          </a:ln>
        </p:spPr>
        <p:txBody>
          <a:bodyPr lIns="0" rIns="0" tIns="0" bIns="0" anchor="t">
            <a:normAutofit fontScale="82000"/>
          </a:bodyPr>
          <a:p>
            <a:endParaRPr b="0" lang="ru-RU" sz="3200" spc="-1" strike="noStrike">
              <a:latin typeface="Arial"/>
            </a:endParaRPr>
          </a:p>
        </p:txBody>
      </p:sp>
      <p:sp>
        <p:nvSpPr>
          <p:cNvPr id="40" name="PlaceHolder 7"/>
          <p:cNvSpPr>
            <a:spLocks noGrp="1"/>
          </p:cNvSpPr>
          <p:nvPr>
            <p:ph/>
          </p:nvPr>
        </p:nvSpPr>
        <p:spPr>
          <a:xfrm>
            <a:off x="6639120" y="3044520"/>
            <a:ext cx="2921040" cy="1568520"/>
          </a:xfrm>
          <a:prstGeom prst="rect">
            <a:avLst/>
          </a:prstGeom>
          <a:noFill/>
          <a:ln w="0">
            <a:noFill/>
          </a:ln>
        </p:spPr>
        <p:txBody>
          <a:bodyPr lIns="0" rIns="0" tIns="0" bIns="0" anchor="t">
            <a:normAutofit fontScale="82000"/>
          </a:bodyPr>
          <a:p>
            <a:endParaRPr b="0" lang="ru-RU" sz="3200" spc="-1" strike="noStrike">
              <a:latin typeface="Arial"/>
            </a:endParaRPr>
          </a:p>
        </p:txBody>
      </p:sp>
      <p:sp>
        <p:nvSpPr>
          <p:cNvPr id="9" name="PlaceHolder 8"/>
          <p:cNvSpPr>
            <a:spLocks noGrp="1"/>
          </p:cNvSpPr>
          <p:nvPr>
            <p:ph type="ftr" idx="1"/>
          </p:nvPr>
        </p:nvSpPr>
        <p:spPr/>
        <p:txBody>
          <a:bodyPr/>
          <a:p>
            <a:r>
              <a:t>Footer</a:t>
            </a:r>
          </a:p>
        </p:txBody>
      </p:sp>
      <p:sp>
        <p:nvSpPr>
          <p:cNvPr id="10" name="PlaceHolder 9"/>
          <p:cNvSpPr>
            <a:spLocks noGrp="1"/>
          </p:cNvSpPr>
          <p:nvPr>
            <p:ph type="sldNum" idx="2"/>
          </p:nvPr>
        </p:nvSpPr>
        <p:spPr/>
        <p:txBody>
          <a:bodyPr/>
          <a:p>
            <a:fld id="{660C1DD2-DB39-40F0-8716-21B2DE997905}" type="slidenum">
              <a:t>&lt;#&gt;</a:t>
            </a:fld>
          </a:p>
        </p:txBody>
      </p:sp>
      <p:sp>
        <p:nvSpPr>
          <p:cNvPr id="11" name="PlaceHolder 10"/>
          <p:cNvSpPr>
            <a:spLocks noGrp="1"/>
          </p:cNvSpPr>
          <p:nvPr>
            <p:ph type="dt" idx="3"/>
          </p:nvPr>
        </p:nvSpPr>
        <p:spPr/>
        <p:txBody>
          <a:bodyPr/>
          <a:p>
            <a:r>
              <a:rPr lang="ru-RU"/>
              <a:t/>
            </a: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4"/>
          </p:nvPr>
        </p:nvSpPr>
        <p:spPr/>
        <p:txBody>
          <a:bodyPr/>
          <a:p>
            <a:r>
              <a:t>Footer</a:t>
            </a:r>
          </a:p>
        </p:txBody>
      </p:sp>
      <p:sp>
        <p:nvSpPr>
          <p:cNvPr id="3" name="PlaceHolder 2"/>
          <p:cNvSpPr>
            <a:spLocks noGrp="1"/>
          </p:cNvSpPr>
          <p:nvPr>
            <p:ph type="sldNum" idx="5"/>
          </p:nvPr>
        </p:nvSpPr>
        <p:spPr/>
        <p:txBody>
          <a:bodyPr/>
          <a:p>
            <a:fld id="{96B41217-6F26-41ED-9EF6-A12D778393CA}" type="slidenum">
              <a:t>&lt;#&gt;</a:t>
            </a:fld>
          </a:p>
        </p:txBody>
      </p:sp>
      <p:sp>
        <p:nvSpPr>
          <p:cNvPr id="4" name="PlaceHolder 3"/>
          <p:cNvSpPr>
            <a:spLocks noGrp="1"/>
          </p:cNvSpPr>
          <p:nvPr>
            <p:ph type="dt" idx="6"/>
          </p:nvPr>
        </p:nvSpPr>
        <p:spPr/>
        <p:txBody>
          <a:bodyPr/>
          <a:p>
            <a:r>
              <a:rPr lang="ru-RU"/>
              <a:t/>
            </a:r>
          </a:p>
        </p:txBody>
      </p:sp>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6" name="PlaceHolder 1"/>
          <p:cNvSpPr>
            <a:spLocks noGrp="1"/>
          </p:cNvSpPr>
          <p:nvPr>
            <p:ph type="title"/>
          </p:nvPr>
        </p:nvSpPr>
        <p:spPr>
          <a:xfrm>
            <a:off x="504000" y="74160"/>
            <a:ext cx="9071280" cy="125028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47" name="PlaceHolder 2"/>
          <p:cNvSpPr>
            <a:spLocks noGrp="1"/>
          </p:cNvSpPr>
          <p:nvPr>
            <p:ph type="subTitle"/>
          </p:nvPr>
        </p:nvSpPr>
        <p:spPr>
          <a:xfrm>
            <a:off x="504000" y="1326600"/>
            <a:ext cx="9072000" cy="3288600"/>
          </a:xfrm>
          <a:prstGeom prst="rect">
            <a:avLst/>
          </a:prstGeom>
          <a:noFill/>
          <a:ln w="0">
            <a:noFill/>
          </a:ln>
        </p:spPr>
        <p:txBody>
          <a:bodyPr lIns="0" rIns="0" tIns="0" bIns="0" anchor="ctr">
            <a:noAutofit/>
          </a:bodyPr>
          <a:p>
            <a:pPr algn="ctr">
              <a:buNone/>
            </a:pPr>
            <a:endParaRPr b="0" lang="ru-RU" sz="3200" spc="-1" strike="noStrike">
              <a:latin typeface="Arial"/>
            </a:endParaRPr>
          </a:p>
        </p:txBody>
      </p:sp>
      <p:sp>
        <p:nvSpPr>
          <p:cNvPr id="4" name="PlaceHolder 3"/>
          <p:cNvSpPr>
            <a:spLocks noGrp="1"/>
          </p:cNvSpPr>
          <p:nvPr>
            <p:ph type="ftr" idx="4"/>
          </p:nvPr>
        </p:nvSpPr>
        <p:spPr/>
        <p:txBody>
          <a:bodyPr/>
          <a:p>
            <a:r>
              <a:t>Footer</a:t>
            </a:r>
          </a:p>
        </p:txBody>
      </p:sp>
      <p:sp>
        <p:nvSpPr>
          <p:cNvPr id="5" name="PlaceHolder 4"/>
          <p:cNvSpPr>
            <a:spLocks noGrp="1"/>
          </p:cNvSpPr>
          <p:nvPr>
            <p:ph type="sldNum" idx="5"/>
          </p:nvPr>
        </p:nvSpPr>
        <p:spPr/>
        <p:txBody>
          <a:bodyPr/>
          <a:p>
            <a:fld id="{6B2870F0-410F-489D-A463-D95733DF31E8}" type="slidenum">
              <a:t>&lt;#&gt;</a:t>
            </a:fld>
          </a:p>
        </p:txBody>
      </p:sp>
      <p:sp>
        <p:nvSpPr>
          <p:cNvPr id="6" name="PlaceHolder 5"/>
          <p:cNvSpPr>
            <a:spLocks noGrp="1"/>
          </p:cNvSpPr>
          <p:nvPr>
            <p:ph type="dt" idx="6"/>
          </p:nvPr>
        </p:nvSpPr>
        <p:spPr/>
        <p:txBody>
          <a:bodyPr/>
          <a:p>
            <a:r>
              <a:rPr lang="ru-RU"/>
              <a:t/>
            </a: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8" name="PlaceHolder 1"/>
          <p:cNvSpPr>
            <a:spLocks noGrp="1"/>
          </p:cNvSpPr>
          <p:nvPr>
            <p:ph type="title"/>
          </p:nvPr>
        </p:nvSpPr>
        <p:spPr>
          <a:xfrm>
            <a:off x="504000" y="74160"/>
            <a:ext cx="9071280" cy="125028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49" name="PlaceHolder 2"/>
          <p:cNvSpPr>
            <a:spLocks noGrp="1"/>
          </p:cNvSpPr>
          <p:nvPr>
            <p:ph/>
          </p:nvPr>
        </p:nvSpPr>
        <p:spPr>
          <a:xfrm>
            <a:off x="504000" y="1326600"/>
            <a:ext cx="9072000" cy="3288600"/>
          </a:xfrm>
          <a:prstGeom prst="rect">
            <a:avLst/>
          </a:prstGeom>
          <a:noFill/>
          <a:ln w="0">
            <a:noFill/>
          </a:ln>
        </p:spPr>
        <p:txBody>
          <a:bodyPr lIns="0" rIns="0" tIns="0" bIns="0" anchor="t">
            <a:normAutofit/>
          </a:bodyPr>
          <a:p>
            <a:endParaRPr b="0" lang="ru-RU" sz="3200" spc="-1" strike="noStrike">
              <a:latin typeface="Arial"/>
            </a:endParaRPr>
          </a:p>
        </p:txBody>
      </p:sp>
      <p:sp>
        <p:nvSpPr>
          <p:cNvPr id="4" name="PlaceHolder 3"/>
          <p:cNvSpPr>
            <a:spLocks noGrp="1"/>
          </p:cNvSpPr>
          <p:nvPr>
            <p:ph type="ftr" idx="4"/>
          </p:nvPr>
        </p:nvSpPr>
        <p:spPr/>
        <p:txBody>
          <a:bodyPr/>
          <a:p>
            <a:r>
              <a:t>Footer</a:t>
            </a:r>
          </a:p>
        </p:txBody>
      </p:sp>
      <p:sp>
        <p:nvSpPr>
          <p:cNvPr id="5" name="PlaceHolder 4"/>
          <p:cNvSpPr>
            <a:spLocks noGrp="1"/>
          </p:cNvSpPr>
          <p:nvPr>
            <p:ph type="sldNum" idx="5"/>
          </p:nvPr>
        </p:nvSpPr>
        <p:spPr/>
        <p:txBody>
          <a:bodyPr/>
          <a:p>
            <a:fld id="{04684CC4-9026-4777-9F17-D4C2C3E301AD}" type="slidenum">
              <a:t>&lt;#&gt;</a:t>
            </a:fld>
          </a:p>
        </p:txBody>
      </p:sp>
      <p:sp>
        <p:nvSpPr>
          <p:cNvPr id="6" name="PlaceHolder 5"/>
          <p:cNvSpPr>
            <a:spLocks noGrp="1"/>
          </p:cNvSpPr>
          <p:nvPr>
            <p:ph type="dt" idx="6"/>
          </p:nvPr>
        </p:nvSpPr>
        <p:spPr/>
        <p:txBody>
          <a:bodyPr/>
          <a:p>
            <a:r>
              <a:rPr lang="ru-RU"/>
              <a:t/>
            </a: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50" name="PlaceHolder 1"/>
          <p:cNvSpPr>
            <a:spLocks noGrp="1"/>
          </p:cNvSpPr>
          <p:nvPr>
            <p:ph type="title"/>
          </p:nvPr>
        </p:nvSpPr>
        <p:spPr>
          <a:xfrm>
            <a:off x="504000" y="74160"/>
            <a:ext cx="9071280" cy="125028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51" name="PlaceHolder 2"/>
          <p:cNvSpPr>
            <a:spLocks noGrp="1"/>
          </p:cNvSpPr>
          <p:nvPr>
            <p:ph/>
          </p:nvPr>
        </p:nvSpPr>
        <p:spPr>
          <a:xfrm>
            <a:off x="504000" y="1326600"/>
            <a:ext cx="4426920" cy="3288600"/>
          </a:xfrm>
          <a:prstGeom prst="rect">
            <a:avLst/>
          </a:prstGeom>
          <a:noFill/>
          <a:ln w="0">
            <a:noFill/>
          </a:ln>
        </p:spPr>
        <p:txBody>
          <a:bodyPr lIns="0" rIns="0" tIns="0" bIns="0" anchor="t">
            <a:normAutofit/>
          </a:bodyPr>
          <a:p>
            <a:endParaRPr b="0" lang="ru-RU" sz="3200" spc="-1" strike="noStrike">
              <a:latin typeface="Arial"/>
            </a:endParaRPr>
          </a:p>
        </p:txBody>
      </p:sp>
      <p:sp>
        <p:nvSpPr>
          <p:cNvPr id="52" name="PlaceHolder 3"/>
          <p:cNvSpPr>
            <a:spLocks noGrp="1"/>
          </p:cNvSpPr>
          <p:nvPr>
            <p:ph/>
          </p:nvPr>
        </p:nvSpPr>
        <p:spPr>
          <a:xfrm>
            <a:off x="5152680" y="1326600"/>
            <a:ext cx="4426920" cy="3288600"/>
          </a:xfrm>
          <a:prstGeom prst="rect">
            <a:avLst/>
          </a:prstGeom>
          <a:noFill/>
          <a:ln w="0">
            <a:noFill/>
          </a:ln>
        </p:spPr>
        <p:txBody>
          <a:bodyPr lIns="0" rIns="0" tIns="0" bIns="0" anchor="t">
            <a:normAutofit/>
          </a:bodyPr>
          <a:p>
            <a:endParaRPr b="0" lang="ru-RU" sz="3200" spc="-1" strike="noStrike">
              <a:latin typeface="Arial"/>
            </a:endParaRPr>
          </a:p>
        </p:txBody>
      </p:sp>
      <p:sp>
        <p:nvSpPr>
          <p:cNvPr id="5" name="PlaceHolder 4"/>
          <p:cNvSpPr>
            <a:spLocks noGrp="1"/>
          </p:cNvSpPr>
          <p:nvPr>
            <p:ph type="ftr" idx="4"/>
          </p:nvPr>
        </p:nvSpPr>
        <p:spPr/>
        <p:txBody>
          <a:bodyPr/>
          <a:p>
            <a:r>
              <a:t>Footer</a:t>
            </a:r>
          </a:p>
        </p:txBody>
      </p:sp>
      <p:sp>
        <p:nvSpPr>
          <p:cNvPr id="6" name="PlaceHolder 5"/>
          <p:cNvSpPr>
            <a:spLocks noGrp="1"/>
          </p:cNvSpPr>
          <p:nvPr>
            <p:ph type="sldNum" idx="5"/>
          </p:nvPr>
        </p:nvSpPr>
        <p:spPr/>
        <p:txBody>
          <a:bodyPr/>
          <a:p>
            <a:fld id="{6025BD4F-015D-421D-ACE1-4DEC6BCDBE6A}" type="slidenum">
              <a:t>&lt;#&gt;</a:t>
            </a:fld>
          </a:p>
        </p:txBody>
      </p:sp>
      <p:sp>
        <p:nvSpPr>
          <p:cNvPr id="7" name="PlaceHolder 6"/>
          <p:cNvSpPr>
            <a:spLocks noGrp="1"/>
          </p:cNvSpPr>
          <p:nvPr>
            <p:ph type="dt" idx="6"/>
          </p:nvPr>
        </p:nvSpPr>
        <p:spPr/>
        <p:txBody>
          <a:bodyPr/>
          <a:p>
            <a:r>
              <a:rPr lang="ru-RU"/>
              <a:t/>
            </a: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53" name="PlaceHolder 1"/>
          <p:cNvSpPr>
            <a:spLocks noGrp="1"/>
          </p:cNvSpPr>
          <p:nvPr>
            <p:ph type="title"/>
          </p:nvPr>
        </p:nvSpPr>
        <p:spPr>
          <a:xfrm>
            <a:off x="504000" y="74160"/>
            <a:ext cx="9071280" cy="125028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3" name="PlaceHolder 2"/>
          <p:cNvSpPr>
            <a:spLocks noGrp="1"/>
          </p:cNvSpPr>
          <p:nvPr>
            <p:ph type="ftr" idx="4"/>
          </p:nvPr>
        </p:nvSpPr>
        <p:spPr/>
        <p:txBody>
          <a:bodyPr/>
          <a:p>
            <a:r>
              <a:t>Footer</a:t>
            </a:r>
          </a:p>
        </p:txBody>
      </p:sp>
      <p:sp>
        <p:nvSpPr>
          <p:cNvPr id="4" name="PlaceHolder 3"/>
          <p:cNvSpPr>
            <a:spLocks noGrp="1"/>
          </p:cNvSpPr>
          <p:nvPr>
            <p:ph type="sldNum" idx="5"/>
          </p:nvPr>
        </p:nvSpPr>
        <p:spPr/>
        <p:txBody>
          <a:bodyPr/>
          <a:p>
            <a:fld id="{7120DD96-8933-4F00-AAD4-DB018E0BD668}" type="slidenum">
              <a:t>&lt;#&gt;</a:t>
            </a:fld>
          </a:p>
        </p:txBody>
      </p:sp>
      <p:sp>
        <p:nvSpPr>
          <p:cNvPr id="5" name="PlaceHolder 4"/>
          <p:cNvSpPr>
            <a:spLocks noGrp="1"/>
          </p:cNvSpPr>
          <p:nvPr>
            <p:ph type="dt" idx="6"/>
          </p:nvPr>
        </p:nvSpPr>
        <p:spPr/>
        <p:txBody>
          <a:bodyPr/>
          <a:p>
            <a:r>
              <a:rPr lang="ru-RU"/>
              <a:t/>
            </a: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4" name="PlaceHolder 1"/>
          <p:cNvSpPr>
            <a:spLocks noGrp="1"/>
          </p:cNvSpPr>
          <p:nvPr>
            <p:ph type="subTitle"/>
          </p:nvPr>
        </p:nvSpPr>
        <p:spPr>
          <a:xfrm>
            <a:off x="504000" y="74160"/>
            <a:ext cx="9071280" cy="5795280"/>
          </a:xfrm>
          <a:prstGeom prst="rect">
            <a:avLst/>
          </a:prstGeom>
          <a:noFill/>
          <a:ln w="0">
            <a:noFill/>
          </a:ln>
        </p:spPr>
        <p:txBody>
          <a:bodyPr lIns="0" rIns="0" tIns="0" bIns="0" anchor="ctr">
            <a:noAutofit/>
          </a:bodyPr>
          <a:p>
            <a:pPr algn="ctr">
              <a:buNone/>
            </a:pPr>
            <a:endParaRPr b="0" lang="ru-RU" sz="3200" spc="-1" strike="noStrike">
              <a:latin typeface="Arial"/>
            </a:endParaRPr>
          </a:p>
        </p:txBody>
      </p:sp>
      <p:sp>
        <p:nvSpPr>
          <p:cNvPr id="3" name="PlaceHolder 2"/>
          <p:cNvSpPr>
            <a:spLocks noGrp="1"/>
          </p:cNvSpPr>
          <p:nvPr>
            <p:ph type="ftr" idx="4"/>
          </p:nvPr>
        </p:nvSpPr>
        <p:spPr/>
        <p:txBody>
          <a:bodyPr/>
          <a:p>
            <a:r>
              <a:t>Footer</a:t>
            </a:r>
          </a:p>
        </p:txBody>
      </p:sp>
      <p:sp>
        <p:nvSpPr>
          <p:cNvPr id="4" name="PlaceHolder 3"/>
          <p:cNvSpPr>
            <a:spLocks noGrp="1"/>
          </p:cNvSpPr>
          <p:nvPr>
            <p:ph type="sldNum" idx="5"/>
          </p:nvPr>
        </p:nvSpPr>
        <p:spPr/>
        <p:txBody>
          <a:bodyPr/>
          <a:p>
            <a:fld id="{F6C4BB4F-0767-4192-9C2C-E54F07AE9D44}" type="slidenum">
              <a:t>&lt;#&gt;</a:t>
            </a:fld>
          </a:p>
        </p:txBody>
      </p:sp>
      <p:sp>
        <p:nvSpPr>
          <p:cNvPr id="5" name="PlaceHolder 4"/>
          <p:cNvSpPr>
            <a:spLocks noGrp="1"/>
          </p:cNvSpPr>
          <p:nvPr>
            <p:ph type="dt" idx="6"/>
          </p:nvPr>
        </p:nvSpPr>
        <p:spPr/>
        <p:txBody>
          <a:bodyPr/>
          <a:p>
            <a:r>
              <a:rPr lang="ru-RU"/>
              <a:t/>
            </a: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504000" y="74160"/>
            <a:ext cx="9071280" cy="125028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56" name="PlaceHolder 2"/>
          <p:cNvSpPr>
            <a:spLocks noGrp="1"/>
          </p:cNvSpPr>
          <p:nvPr>
            <p:ph/>
          </p:nvPr>
        </p:nvSpPr>
        <p:spPr>
          <a:xfrm>
            <a:off x="504000" y="1326600"/>
            <a:ext cx="4426920" cy="1568520"/>
          </a:xfrm>
          <a:prstGeom prst="rect">
            <a:avLst/>
          </a:prstGeom>
          <a:noFill/>
          <a:ln w="0">
            <a:noFill/>
          </a:ln>
        </p:spPr>
        <p:txBody>
          <a:bodyPr lIns="0" rIns="0" tIns="0" bIns="0" anchor="t">
            <a:normAutofit/>
          </a:bodyPr>
          <a:p>
            <a:endParaRPr b="0" lang="ru-RU" sz="3200" spc="-1" strike="noStrike">
              <a:latin typeface="Arial"/>
            </a:endParaRPr>
          </a:p>
        </p:txBody>
      </p:sp>
      <p:sp>
        <p:nvSpPr>
          <p:cNvPr id="57" name="PlaceHolder 3"/>
          <p:cNvSpPr>
            <a:spLocks noGrp="1"/>
          </p:cNvSpPr>
          <p:nvPr>
            <p:ph/>
          </p:nvPr>
        </p:nvSpPr>
        <p:spPr>
          <a:xfrm>
            <a:off x="5152680" y="1326600"/>
            <a:ext cx="4426920" cy="3288600"/>
          </a:xfrm>
          <a:prstGeom prst="rect">
            <a:avLst/>
          </a:prstGeom>
          <a:noFill/>
          <a:ln w="0">
            <a:noFill/>
          </a:ln>
        </p:spPr>
        <p:txBody>
          <a:bodyPr lIns="0" rIns="0" tIns="0" bIns="0" anchor="t">
            <a:normAutofit/>
          </a:bodyPr>
          <a:p>
            <a:endParaRPr b="0" lang="ru-RU" sz="3200" spc="-1" strike="noStrike">
              <a:latin typeface="Arial"/>
            </a:endParaRPr>
          </a:p>
        </p:txBody>
      </p:sp>
      <p:sp>
        <p:nvSpPr>
          <p:cNvPr id="58" name="PlaceHolder 4"/>
          <p:cNvSpPr>
            <a:spLocks noGrp="1"/>
          </p:cNvSpPr>
          <p:nvPr>
            <p:ph/>
          </p:nvPr>
        </p:nvSpPr>
        <p:spPr>
          <a:xfrm>
            <a:off x="504000" y="3044520"/>
            <a:ext cx="4426920" cy="1568520"/>
          </a:xfrm>
          <a:prstGeom prst="rect">
            <a:avLst/>
          </a:prstGeom>
          <a:noFill/>
          <a:ln w="0">
            <a:noFill/>
          </a:ln>
        </p:spPr>
        <p:txBody>
          <a:bodyPr lIns="0" rIns="0" tIns="0" bIns="0" anchor="t">
            <a:normAutofit/>
          </a:bodyPr>
          <a:p>
            <a:endParaRPr b="0" lang="ru-RU" sz="3200" spc="-1" strike="noStrike">
              <a:latin typeface="Arial"/>
            </a:endParaRPr>
          </a:p>
        </p:txBody>
      </p:sp>
      <p:sp>
        <p:nvSpPr>
          <p:cNvPr id="6" name="PlaceHolder 5"/>
          <p:cNvSpPr>
            <a:spLocks noGrp="1"/>
          </p:cNvSpPr>
          <p:nvPr>
            <p:ph type="ftr" idx="4"/>
          </p:nvPr>
        </p:nvSpPr>
        <p:spPr/>
        <p:txBody>
          <a:bodyPr/>
          <a:p>
            <a:r>
              <a:t>Footer</a:t>
            </a:r>
          </a:p>
        </p:txBody>
      </p:sp>
      <p:sp>
        <p:nvSpPr>
          <p:cNvPr id="7" name="PlaceHolder 6"/>
          <p:cNvSpPr>
            <a:spLocks noGrp="1"/>
          </p:cNvSpPr>
          <p:nvPr>
            <p:ph type="sldNum" idx="5"/>
          </p:nvPr>
        </p:nvSpPr>
        <p:spPr/>
        <p:txBody>
          <a:bodyPr/>
          <a:p>
            <a:fld id="{9E601E96-75F6-490D-9BB1-65C8918A97A5}" type="slidenum">
              <a:t>&lt;#&gt;</a:t>
            </a:fld>
          </a:p>
        </p:txBody>
      </p:sp>
      <p:sp>
        <p:nvSpPr>
          <p:cNvPr id="8" name="PlaceHolder 7"/>
          <p:cNvSpPr>
            <a:spLocks noGrp="1"/>
          </p:cNvSpPr>
          <p:nvPr>
            <p:ph type="dt" idx="6"/>
          </p:nvPr>
        </p:nvSpPr>
        <p:spPr/>
        <p:txBody>
          <a:bodyPr/>
          <a:p>
            <a:r>
              <a:rPr lang="ru-RU"/>
              <a:t/>
            </a: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504000" y="74160"/>
            <a:ext cx="9071280" cy="125028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6" name="PlaceHolder 2"/>
          <p:cNvSpPr>
            <a:spLocks noGrp="1"/>
          </p:cNvSpPr>
          <p:nvPr>
            <p:ph type="subTitle"/>
          </p:nvPr>
        </p:nvSpPr>
        <p:spPr>
          <a:xfrm>
            <a:off x="504000" y="1326600"/>
            <a:ext cx="9072000" cy="3288600"/>
          </a:xfrm>
          <a:prstGeom prst="rect">
            <a:avLst/>
          </a:prstGeom>
          <a:noFill/>
          <a:ln w="0">
            <a:noFill/>
          </a:ln>
        </p:spPr>
        <p:txBody>
          <a:bodyPr lIns="0" rIns="0" tIns="0" bIns="0" anchor="ctr">
            <a:noAutofit/>
          </a:bodyPr>
          <a:p>
            <a:pPr algn="ctr">
              <a:buNone/>
            </a:pPr>
            <a:endParaRPr b="0" lang="ru-RU" sz="3200" spc="-1" strike="noStrike">
              <a:latin typeface="Arial"/>
            </a:endParaRPr>
          </a:p>
        </p:txBody>
      </p:sp>
      <p:sp>
        <p:nvSpPr>
          <p:cNvPr id="4" name="PlaceHolder 3"/>
          <p:cNvSpPr>
            <a:spLocks noGrp="1"/>
          </p:cNvSpPr>
          <p:nvPr>
            <p:ph type="ftr" idx="1"/>
          </p:nvPr>
        </p:nvSpPr>
        <p:spPr/>
        <p:txBody>
          <a:bodyPr/>
          <a:p>
            <a:r>
              <a:t>Footer</a:t>
            </a:r>
          </a:p>
        </p:txBody>
      </p:sp>
      <p:sp>
        <p:nvSpPr>
          <p:cNvPr id="5" name="PlaceHolder 4"/>
          <p:cNvSpPr>
            <a:spLocks noGrp="1"/>
          </p:cNvSpPr>
          <p:nvPr>
            <p:ph type="sldNum" idx="2"/>
          </p:nvPr>
        </p:nvSpPr>
        <p:spPr/>
        <p:txBody>
          <a:bodyPr/>
          <a:p>
            <a:fld id="{0E2A6B6A-7130-41AF-8C96-340F4AA094BD}" type="slidenum">
              <a:t>&lt;#&gt;</a:t>
            </a:fld>
          </a:p>
        </p:txBody>
      </p:sp>
      <p:sp>
        <p:nvSpPr>
          <p:cNvPr id="6" name="PlaceHolder 5"/>
          <p:cNvSpPr>
            <a:spLocks noGrp="1"/>
          </p:cNvSpPr>
          <p:nvPr>
            <p:ph type="dt" idx="3"/>
          </p:nvPr>
        </p:nvSpPr>
        <p:spPr/>
        <p:txBody>
          <a:bodyPr/>
          <a:p>
            <a:r>
              <a:rPr lang="ru-RU"/>
              <a:t/>
            </a: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504000" y="74160"/>
            <a:ext cx="9071280" cy="125028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60" name="PlaceHolder 2"/>
          <p:cNvSpPr>
            <a:spLocks noGrp="1"/>
          </p:cNvSpPr>
          <p:nvPr>
            <p:ph/>
          </p:nvPr>
        </p:nvSpPr>
        <p:spPr>
          <a:xfrm>
            <a:off x="504000" y="1326600"/>
            <a:ext cx="4426920" cy="3288600"/>
          </a:xfrm>
          <a:prstGeom prst="rect">
            <a:avLst/>
          </a:prstGeom>
          <a:noFill/>
          <a:ln w="0">
            <a:noFill/>
          </a:ln>
        </p:spPr>
        <p:txBody>
          <a:bodyPr lIns="0" rIns="0" tIns="0" bIns="0" anchor="t">
            <a:normAutofit/>
          </a:bodyPr>
          <a:p>
            <a:endParaRPr b="0" lang="ru-RU" sz="3200" spc="-1" strike="noStrike">
              <a:latin typeface="Arial"/>
            </a:endParaRPr>
          </a:p>
        </p:txBody>
      </p:sp>
      <p:sp>
        <p:nvSpPr>
          <p:cNvPr id="61" name="PlaceHolder 3"/>
          <p:cNvSpPr>
            <a:spLocks noGrp="1"/>
          </p:cNvSpPr>
          <p:nvPr>
            <p:ph/>
          </p:nvPr>
        </p:nvSpPr>
        <p:spPr>
          <a:xfrm>
            <a:off x="5152680" y="1326600"/>
            <a:ext cx="4426920" cy="1568520"/>
          </a:xfrm>
          <a:prstGeom prst="rect">
            <a:avLst/>
          </a:prstGeom>
          <a:noFill/>
          <a:ln w="0">
            <a:noFill/>
          </a:ln>
        </p:spPr>
        <p:txBody>
          <a:bodyPr lIns="0" rIns="0" tIns="0" bIns="0" anchor="t">
            <a:normAutofit/>
          </a:bodyPr>
          <a:p>
            <a:endParaRPr b="0" lang="ru-RU" sz="3200" spc="-1" strike="noStrike">
              <a:latin typeface="Arial"/>
            </a:endParaRPr>
          </a:p>
        </p:txBody>
      </p:sp>
      <p:sp>
        <p:nvSpPr>
          <p:cNvPr id="62" name="PlaceHolder 4"/>
          <p:cNvSpPr>
            <a:spLocks noGrp="1"/>
          </p:cNvSpPr>
          <p:nvPr>
            <p:ph/>
          </p:nvPr>
        </p:nvSpPr>
        <p:spPr>
          <a:xfrm>
            <a:off x="5152680" y="3044520"/>
            <a:ext cx="4426920" cy="1568520"/>
          </a:xfrm>
          <a:prstGeom prst="rect">
            <a:avLst/>
          </a:prstGeom>
          <a:noFill/>
          <a:ln w="0">
            <a:noFill/>
          </a:ln>
        </p:spPr>
        <p:txBody>
          <a:bodyPr lIns="0" rIns="0" tIns="0" bIns="0" anchor="t">
            <a:normAutofit/>
          </a:bodyPr>
          <a:p>
            <a:endParaRPr b="0" lang="ru-RU" sz="3200" spc="-1" strike="noStrike">
              <a:latin typeface="Arial"/>
            </a:endParaRPr>
          </a:p>
        </p:txBody>
      </p:sp>
      <p:sp>
        <p:nvSpPr>
          <p:cNvPr id="6" name="PlaceHolder 5"/>
          <p:cNvSpPr>
            <a:spLocks noGrp="1"/>
          </p:cNvSpPr>
          <p:nvPr>
            <p:ph type="ftr" idx="4"/>
          </p:nvPr>
        </p:nvSpPr>
        <p:spPr/>
        <p:txBody>
          <a:bodyPr/>
          <a:p>
            <a:r>
              <a:t>Footer</a:t>
            </a:r>
          </a:p>
        </p:txBody>
      </p:sp>
      <p:sp>
        <p:nvSpPr>
          <p:cNvPr id="7" name="PlaceHolder 6"/>
          <p:cNvSpPr>
            <a:spLocks noGrp="1"/>
          </p:cNvSpPr>
          <p:nvPr>
            <p:ph type="sldNum" idx="5"/>
          </p:nvPr>
        </p:nvSpPr>
        <p:spPr/>
        <p:txBody>
          <a:bodyPr/>
          <a:p>
            <a:fld id="{30DC97B6-3F3E-484E-9B9A-5861090F6764}" type="slidenum">
              <a:t>&lt;#&gt;</a:t>
            </a:fld>
          </a:p>
        </p:txBody>
      </p:sp>
      <p:sp>
        <p:nvSpPr>
          <p:cNvPr id="8" name="PlaceHolder 7"/>
          <p:cNvSpPr>
            <a:spLocks noGrp="1"/>
          </p:cNvSpPr>
          <p:nvPr>
            <p:ph type="dt" idx="6"/>
          </p:nvPr>
        </p:nvSpPr>
        <p:spPr/>
        <p:txBody>
          <a:bodyPr/>
          <a:p>
            <a:r>
              <a:rPr lang="ru-RU"/>
              <a:t/>
            </a: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504000" y="74160"/>
            <a:ext cx="9071280" cy="125028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64" name="PlaceHolder 2"/>
          <p:cNvSpPr>
            <a:spLocks noGrp="1"/>
          </p:cNvSpPr>
          <p:nvPr>
            <p:ph/>
          </p:nvPr>
        </p:nvSpPr>
        <p:spPr>
          <a:xfrm>
            <a:off x="504000" y="1326600"/>
            <a:ext cx="4426920" cy="1568520"/>
          </a:xfrm>
          <a:prstGeom prst="rect">
            <a:avLst/>
          </a:prstGeom>
          <a:noFill/>
          <a:ln w="0">
            <a:noFill/>
          </a:ln>
        </p:spPr>
        <p:txBody>
          <a:bodyPr lIns="0" rIns="0" tIns="0" bIns="0" anchor="t">
            <a:normAutofit/>
          </a:bodyPr>
          <a:p>
            <a:endParaRPr b="0" lang="ru-RU" sz="3200" spc="-1" strike="noStrike">
              <a:latin typeface="Arial"/>
            </a:endParaRPr>
          </a:p>
        </p:txBody>
      </p:sp>
      <p:sp>
        <p:nvSpPr>
          <p:cNvPr id="65" name="PlaceHolder 3"/>
          <p:cNvSpPr>
            <a:spLocks noGrp="1"/>
          </p:cNvSpPr>
          <p:nvPr>
            <p:ph/>
          </p:nvPr>
        </p:nvSpPr>
        <p:spPr>
          <a:xfrm>
            <a:off x="5152680" y="1326600"/>
            <a:ext cx="4426920" cy="1568520"/>
          </a:xfrm>
          <a:prstGeom prst="rect">
            <a:avLst/>
          </a:prstGeom>
          <a:noFill/>
          <a:ln w="0">
            <a:noFill/>
          </a:ln>
        </p:spPr>
        <p:txBody>
          <a:bodyPr lIns="0" rIns="0" tIns="0" bIns="0" anchor="t">
            <a:normAutofit/>
          </a:bodyPr>
          <a:p>
            <a:endParaRPr b="0" lang="ru-RU" sz="3200" spc="-1" strike="noStrike">
              <a:latin typeface="Arial"/>
            </a:endParaRPr>
          </a:p>
        </p:txBody>
      </p:sp>
      <p:sp>
        <p:nvSpPr>
          <p:cNvPr id="66" name="PlaceHolder 4"/>
          <p:cNvSpPr>
            <a:spLocks noGrp="1"/>
          </p:cNvSpPr>
          <p:nvPr>
            <p:ph/>
          </p:nvPr>
        </p:nvSpPr>
        <p:spPr>
          <a:xfrm>
            <a:off x="504000" y="3044520"/>
            <a:ext cx="9072000" cy="1568520"/>
          </a:xfrm>
          <a:prstGeom prst="rect">
            <a:avLst/>
          </a:prstGeom>
          <a:noFill/>
          <a:ln w="0">
            <a:noFill/>
          </a:ln>
        </p:spPr>
        <p:txBody>
          <a:bodyPr lIns="0" rIns="0" tIns="0" bIns="0" anchor="t">
            <a:normAutofit/>
          </a:bodyPr>
          <a:p>
            <a:endParaRPr b="0" lang="ru-RU" sz="3200" spc="-1" strike="noStrike">
              <a:latin typeface="Arial"/>
            </a:endParaRPr>
          </a:p>
        </p:txBody>
      </p:sp>
      <p:sp>
        <p:nvSpPr>
          <p:cNvPr id="6" name="PlaceHolder 5"/>
          <p:cNvSpPr>
            <a:spLocks noGrp="1"/>
          </p:cNvSpPr>
          <p:nvPr>
            <p:ph type="ftr" idx="4"/>
          </p:nvPr>
        </p:nvSpPr>
        <p:spPr/>
        <p:txBody>
          <a:bodyPr/>
          <a:p>
            <a:r>
              <a:t>Footer</a:t>
            </a:r>
          </a:p>
        </p:txBody>
      </p:sp>
      <p:sp>
        <p:nvSpPr>
          <p:cNvPr id="7" name="PlaceHolder 6"/>
          <p:cNvSpPr>
            <a:spLocks noGrp="1"/>
          </p:cNvSpPr>
          <p:nvPr>
            <p:ph type="sldNum" idx="5"/>
          </p:nvPr>
        </p:nvSpPr>
        <p:spPr/>
        <p:txBody>
          <a:bodyPr/>
          <a:p>
            <a:fld id="{BCA21AC2-1A1D-4B8D-95CF-84BF41292775}" type="slidenum">
              <a:t>&lt;#&gt;</a:t>
            </a:fld>
          </a:p>
        </p:txBody>
      </p:sp>
      <p:sp>
        <p:nvSpPr>
          <p:cNvPr id="8" name="PlaceHolder 7"/>
          <p:cNvSpPr>
            <a:spLocks noGrp="1"/>
          </p:cNvSpPr>
          <p:nvPr>
            <p:ph type="dt" idx="6"/>
          </p:nvPr>
        </p:nvSpPr>
        <p:spPr/>
        <p:txBody>
          <a:bodyPr/>
          <a:p>
            <a:r>
              <a:rPr lang="ru-RU"/>
              <a:t/>
            </a: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504000" y="74160"/>
            <a:ext cx="9071280" cy="125028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68" name="PlaceHolder 2"/>
          <p:cNvSpPr>
            <a:spLocks noGrp="1"/>
          </p:cNvSpPr>
          <p:nvPr>
            <p:ph/>
          </p:nvPr>
        </p:nvSpPr>
        <p:spPr>
          <a:xfrm>
            <a:off x="504000" y="1326600"/>
            <a:ext cx="9072000" cy="1568520"/>
          </a:xfrm>
          <a:prstGeom prst="rect">
            <a:avLst/>
          </a:prstGeom>
          <a:noFill/>
          <a:ln w="0">
            <a:noFill/>
          </a:ln>
        </p:spPr>
        <p:txBody>
          <a:bodyPr lIns="0" rIns="0" tIns="0" bIns="0" anchor="t">
            <a:normAutofit/>
          </a:bodyPr>
          <a:p>
            <a:endParaRPr b="0" lang="ru-RU" sz="3200" spc="-1" strike="noStrike">
              <a:latin typeface="Arial"/>
            </a:endParaRPr>
          </a:p>
        </p:txBody>
      </p:sp>
      <p:sp>
        <p:nvSpPr>
          <p:cNvPr id="69" name="PlaceHolder 3"/>
          <p:cNvSpPr>
            <a:spLocks noGrp="1"/>
          </p:cNvSpPr>
          <p:nvPr>
            <p:ph/>
          </p:nvPr>
        </p:nvSpPr>
        <p:spPr>
          <a:xfrm>
            <a:off x="504000" y="3044520"/>
            <a:ext cx="9072000" cy="1568520"/>
          </a:xfrm>
          <a:prstGeom prst="rect">
            <a:avLst/>
          </a:prstGeom>
          <a:noFill/>
          <a:ln w="0">
            <a:noFill/>
          </a:ln>
        </p:spPr>
        <p:txBody>
          <a:bodyPr lIns="0" rIns="0" tIns="0" bIns="0" anchor="t">
            <a:normAutofit/>
          </a:bodyPr>
          <a:p>
            <a:endParaRPr b="0" lang="ru-RU" sz="3200" spc="-1" strike="noStrike">
              <a:latin typeface="Arial"/>
            </a:endParaRPr>
          </a:p>
        </p:txBody>
      </p:sp>
      <p:sp>
        <p:nvSpPr>
          <p:cNvPr id="5" name="PlaceHolder 4"/>
          <p:cNvSpPr>
            <a:spLocks noGrp="1"/>
          </p:cNvSpPr>
          <p:nvPr>
            <p:ph type="ftr" idx="4"/>
          </p:nvPr>
        </p:nvSpPr>
        <p:spPr/>
        <p:txBody>
          <a:bodyPr/>
          <a:p>
            <a:r>
              <a:t>Footer</a:t>
            </a:r>
          </a:p>
        </p:txBody>
      </p:sp>
      <p:sp>
        <p:nvSpPr>
          <p:cNvPr id="6" name="PlaceHolder 5"/>
          <p:cNvSpPr>
            <a:spLocks noGrp="1"/>
          </p:cNvSpPr>
          <p:nvPr>
            <p:ph type="sldNum" idx="5"/>
          </p:nvPr>
        </p:nvSpPr>
        <p:spPr/>
        <p:txBody>
          <a:bodyPr/>
          <a:p>
            <a:fld id="{6CC7C7EE-E2E7-4CA9-B34A-88CC081637B7}" type="slidenum">
              <a:t>&lt;#&gt;</a:t>
            </a:fld>
          </a:p>
        </p:txBody>
      </p:sp>
      <p:sp>
        <p:nvSpPr>
          <p:cNvPr id="7" name="PlaceHolder 6"/>
          <p:cNvSpPr>
            <a:spLocks noGrp="1"/>
          </p:cNvSpPr>
          <p:nvPr>
            <p:ph type="dt" idx="6"/>
          </p:nvPr>
        </p:nvSpPr>
        <p:spPr/>
        <p:txBody>
          <a:bodyPr/>
          <a:p>
            <a:r>
              <a:rPr lang="ru-RU"/>
              <a:t/>
            </a: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504000" y="74160"/>
            <a:ext cx="9071280" cy="125028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71" name="PlaceHolder 2"/>
          <p:cNvSpPr>
            <a:spLocks noGrp="1"/>
          </p:cNvSpPr>
          <p:nvPr>
            <p:ph/>
          </p:nvPr>
        </p:nvSpPr>
        <p:spPr>
          <a:xfrm>
            <a:off x="504000" y="1326600"/>
            <a:ext cx="4426920" cy="1568520"/>
          </a:xfrm>
          <a:prstGeom prst="rect">
            <a:avLst/>
          </a:prstGeom>
          <a:noFill/>
          <a:ln w="0">
            <a:noFill/>
          </a:ln>
        </p:spPr>
        <p:txBody>
          <a:bodyPr lIns="0" rIns="0" tIns="0" bIns="0" anchor="t">
            <a:normAutofit/>
          </a:bodyPr>
          <a:p>
            <a:endParaRPr b="0" lang="ru-RU" sz="3200" spc="-1" strike="noStrike">
              <a:latin typeface="Arial"/>
            </a:endParaRPr>
          </a:p>
        </p:txBody>
      </p:sp>
      <p:sp>
        <p:nvSpPr>
          <p:cNvPr id="72" name="PlaceHolder 3"/>
          <p:cNvSpPr>
            <a:spLocks noGrp="1"/>
          </p:cNvSpPr>
          <p:nvPr>
            <p:ph/>
          </p:nvPr>
        </p:nvSpPr>
        <p:spPr>
          <a:xfrm>
            <a:off x="5152680" y="1326600"/>
            <a:ext cx="4426920" cy="1568520"/>
          </a:xfrm>
          <a:prstGeom prst="rect">
            <a:avLst/>
          </a:prstGeom>
          <a:noFill/>
          <a:ln w="0">
            <a:noFill/>
          </a:ln>
        </p:spPr>
        <p:txBody>
          <a:bodyPr lIns="0" rIns="0" tIns="0" bIns="0" anchor="t">
            <a:normAutofit/>
          </a:bodyPr>
          <a:p>
            <a:endParaRPr b="0" lang="ru-RU" sz="3200" spc="-1" strike="noStrike">
              <a:latin typeface="Arial"/>
            </a:endParaRPr>
          </a:p>
        </p:txBody>
      </p:sp>
      <p:sp>
        <p:nvSpPr>
          <p:cNvPr id="73" name="PlaceHolder 4"/>
          <p:cNvSpPr>
            <a:spLocks noGrp="1"/>
          </p:cNvSpPr>
          <p:nvPr>
            <p:ph/>
          </p:nvPr>
        </p:nvSpPr>
        <p:spPr>
          <a:xfrm>
            <a:off x="504000" y="3044520"/>
            <a:ext cx="4426920" cy="1568520"/>
          </a:xfrm>
          <a:prstGeom prst="rect">
            <a:avLst/>
          </a:prstGeom>
          <a:noFill/>
          <a:ln w="0">
            <a:noFill/>
          </a:ln>
        </p:spPr>
        <p:txBody>
          <a:bodyPr lIns="0" rIns="0" tIns="0" bIns="0" anchor="t">
            <a:normAutofit/>
          </a:bodyPr>
          <a:p>
            <a:endParaRPr b="0" lang="ru-RU" sz="3200" spc="-1" strike="noStrike">
              <a:latin typeface="Arial"/>
            </a:endParaRPr>
          </a:p>
        </p:txBody>
      </p:sp>
      <p:sp>
        <p:nvSpPr>
          <p:cNvPr id="74" name="PlaceHolder 5"/>
          <p:cNvSpPr>
            <a:spLocks noGrp="1"/>
          </p:cNvSpPr>
          <p:nvPr>
            <p:ph/>
          </p:nvPr>
        </p:nvSpPr>
        <p:spPr>
          <a:xfrm>
            <a:off x="5152680" y="3044520"/>
            <a:ext cx="4426920" cy="1568520"/>
          </a:xfrm>
          <a:prstGeom prst="rect">
            <a:avLst/>
          </a:prstGeom>
          <a:noFill/>
          <a:ln w="0">
            <a:noFill/>
          </a:ln>
        </p:spPr>
        <p:txBody>
          <a:bodyPr lIns="0" rIns="0" tIns="0" bIns="0" anchor="t">
            <a:normAutofit/>
          </a:bodyPr>
          <a:p>
            <a:endParaRPr b="0" lang="ru-RU" sz="3200" spc="-1" strike="noStrike">
              <a:latin typeface="Arial"/>
            </a:endParaRPr>
          </a:p>
        </p:txBody>
      </p:sp>
      <p:sp>
        <p:nvSpPr>
          <p:cNvPr id="7" name="PlaceHolder 6"/>
          <p:cNvSpPr>
            <a:spLocks noGrp="1"/>
          </p:cNvSpPr>
          <p:nvPr>
            <p:ph type="ftr" idx="4"/>
          </p:nvPr>
        </p:nvSpPr>
        <p:spPr/>
        <p:txBody>
          <a:bodyPr/>
          <a:p>
            <a:r>
              <a:t>Footer</a:t>
            </a:r>
          </a:p>
        </p:txBody>
      </p:sp>
      <p:sp>
        <p:nvSpPr>
          <p:cNvPr id="8" name="PlaceHolder 7"/>
          <p:cNvSpPr>
            <a:spLocks noGrp="1"/>
          </p:cNvSpPr>
          <p:nvPr>
            <p:ph type="sldNum" idx="5"/>
          </p:nvPr>
        </p:nvSpPr>
        <p:spPr/>
        <p:txBody>
          <a:bodyPr/>
          <a:p>
            <a:fld id="{9BF3CE78-F058-451B-9E6B-208D28FDD274}" type="slidenum">
              <a:t>&lt;#&gt;</a:t>
            </a:fld>
          </a:p>
        </p:txBody>
      </p:sp>
      <p:sp>
        <p:nvSpPr>
          <p:cNvPr id="9" name="PlaceHolder 8"/>
          <p:cNvSpPr>
            <a:spLocks noGrp="1"/>
          </p:cNvSpPr>
          <p:nvPr>
            <p:ph type="dt" idx="6"/>
          </p:nvPr>
        </p:nvSpPr>
        <p:spPr/>
        <p:txBody>
          <a:bodyPr/>
          <a:p>
            <a:r>
              <a:rPr lang="ru-RU"/>
              <a:t/>
            </a: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504000" y="74160"/>
            <a:ext cx="9071280" cy="125028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76" name="PlaceHolder 2"/>
          <p:cNvSpPr>
            <a:spLocks noGrp="1"/>
          </p:cNvSpPr>
          <p:nvPr>
            <p:ph/>
          </p:nvPr>
        </p:nvSpPr>
        <p:spPr>
          <a:xfrm>
            <a:off x="504000" y="1326600"/>
            <a:ext cx="2921040" cy="1568520"/>
          </a:xfrm>
          <a:prstGeom prst="rect">
            <a:avLst/>
          </a:prstGeom>
          <a:noFill/>
          <a:ln w="0">
            <a:noFill/>
          </a:ln>
        </p:spPr>
        <p:txBody>
          <a:bodyPr lIns="0" rIns="0" tIns="0" bIns="0" anchor="t">
            <a:normAutofit fontScale="82000"/>
          </a:bodyPr>
          <a:p>
            <a:endParaRPr b="0" lang="ru-RU" sz="3200" spc="-1" strike="noStrike">
              <a:latin typeface="Arial"/>
            </a:endParaRPr>
          </a:p>
        </p:txBody>
      </p:sp>
      <p:sp>
        <p:nvSpPr>
          <p:cNvPr id="77" name="PlaceHolder 3"/>
          <p:cNvSpPr>
            <a:spLocks noGrp="1"/>
          </p:cNvSpPr>
          <p:nvPr>
            <p:ph/>
          </p:nvPr>
        </p:nvSpPr>
        <p:spPr>
          <a:xfrm>
            <a:off x="3571560" y="1326600"/>
            <a:ext cx="2921040" cy="1568520"/>
          </a:xfrm>
          <a:prstGeom prst="rect">
            <a:avLst/>
          </a:prstGeom>
          <a:noFill/>
          <a:ln w="0">
            <a:noFill/>
          </a:ln>
        </p:spPr>
        <p:txBody>
          <a:bodyPr lIns="0" rIns="0" tIns="0" bIns="0" anchor="t">
            <a:normAutofit fontScale="82000"/>
          </a:bodyPr>
          <a:p>
            <a:endParaRPr b="0" lang="ru-RU" sz="3200" spc="-1" strike="noStrike">
              <a:latin typeface="Arial"/>
            </a:endParaRPr>
          </a:p>
        </p:txBody>
      </p:sp>
      <p:sp>
        <p:nvSpPr>
          <p:cNvPr id="78" name="PlaceHolder 4"/>
          <p:cNvSpPr>
            <a:spLocks noGrp="1"/>
          </p:cNvSpPr>
          <p:nvPr>
            <p:ph/>
          </p:nvPr>
        </p:nvSpPr>
        <p:spPr>
          <a:xfrm>
            <a:off x="6639120" y="1326600"/>
            <a:ext cx="2921040" cy="1568520"/>
          </a:xfrm>
          <a:prstGeom prst="rect">
            <a:avLst/>
          </a:prstGeom>
          <a:noFill/>
          <a:ln w="0">
            <a:noFill/>
          </a:ln>
        </p:spPr>
        <p:txBody>
          <a:bodyPr lIns="0" rIns="0" tIns="0" bIns="0" anchor="t">
            <a:normAutofit fontScale="82000"/>
          </a:bodyPr>
          <a:p>
            <a:endParaRPr b="0" lang="ru-RU" sz="3200" spc="-1" strike="noStrike">
              <a:latin typeface="Arial"/>
            </a:endParaRPr>
          </a:p>
        </p:txBody>
      </p:sp>
      <p:sp>
        <p:nvSpPr>
          <p:cNvPr id="79" name="PlaceHolder 5"/>
          <p:cNvSpPr>
            <a:spLocks noGrp="1"/>
          </p:cNvSpPr>
          <p:nvPr>
            <p:ph/>
          </p:nvPr>
        </p:nvSpPr>
        <p:spPr>
          <a:xfrm>
            <a:off x="504000" y="3044520"/>
            <a:ext cx="2921040" cy="1568520"/>
          </a:xfrm>
          <a:prstGeom prst="rect">
            <a:avLst/>
          </a:prstGeom>
          <a:noFill/>
          <a:ln w="0">
            <a:noFill/>
          </a:ln>
        </p:spPr>
        <p:txBody>
          <a:bodyPr lIns="0" rIns="0" tIns="0" bIns="0" anchor="t">
            <a:normAutofit fontScale="82000"/>
          </a:bodyPr>
          <a:p>
            <a:endParaRPr b="0" lang="ru-RU" sz="3200" spc="-1" strike="noStrike">
              <a:latin typeface="Arial"/>
            </a:endParaRPr>
          </a:p>
        </p:txBody>
      </p:sp>
      <p:sp>
        <p:nvSpPr>
          <p:cNvPr id="80" name="PlaceHolder 6"/>
          <p:cNvSpPr>
            <a:spLocks noGrp="1"/>
          </p:cNvSpPr>
          <p:nvPr>
            <p:ph/>
          </p:nvPr>
        </p:nvSpPr>
        <p:spPr>
          <a:xfrm>
            <a:off x="3571560" y="3044520"/>
            <a:ext cx="2921040" cy="1568520"/>
          </a:xfrm>
          <a:prstGeom prst="rect">
            <a:avLst/>
          </a:prstGeom>
          <a:noFill/>
          <a:ln w="0">
            <a:noFill/>
          </a:ln>
        </p:spPr>
        <p:txBody>
          <a:bodyPr lIns="0" rIns="0" tIns="0" bIns="0" anchor="t">
            <a:normAutofit fontScale="82000"/>
          </a:bodyPr>
          <a:p>
            <a:endParaRPr b="0" lang="ru-RU" sz="3200" spc="-1" strike="noStrike">
              <a:latin typeface="Arial"/>
            </a:endParaRPr>
          </a:p>
        </p:txBody>
      </p:sp>
      <p:sp>
        <p:nvSpPr>
          <p:cNvPr id="81" name="PlaceHolder 7"/>
          <p:cNvSpPr>
            <a:spLocks noGrp="1"/>
          </p:cNvSpPr>
          <p:nvPr>
            <p:ph/>
          </p:nvPr>
        </p:nvSpPr>
        <p:spPr>
          <a:xfrm>
            <a:off x="6639120" y="3044520"/>
            <a:ext cx="2921040" cy="1568520"/>
          </a:xfrm>
          <a:prstGeom prst="rect">
            <a:avLst/>
          </a:prstGeom>
          <a:noFill/>
          <a:ln w="0">
            <a:noFill/>
          </a:ln>
        </p:spPr>
        <p:txBody>
          <a:bodyPr lIns="0" rIns="0" tIns="0" bIns="0" anchor="t">
            <a:normAutofit fontScale="82000"/>
          </a:bodyPr>
          <a:p>
            <a:endParaRPr b="0" lang="ru-RU" sz="3200" spc="-1" strike="noStrike">
              <a:latin typeface="Arial"/>
            </a:endParaRPr>
          </a:p>
        </p:txBody>
      </p:sp>
      <p:sp>
        <p:nvSpPr>
          <p:cNvPr id="9" name="PlaceHolder 8"/>
          <p:cNvSpPr>
            <a:spLocks noGrp="1"/>
          </p:cNvSpPr>
          <p:nvPr>
            <p:ph type="ftr" idx="4"/>
          </p:nvPr>
        </p:nvSpPr>
        <p:spPr/>
        <p:txBody>
          <a:bodyPr/>
          <a:p>
            <a:r>
              <a:t>Footer</a:t>
            </a:r>
          </a:p>
        </p:txBody>
      </p:sp>
      <p:sp>
        <p:nvSpPr>
          <p:cNvPr id="10" name="PlaceHolder 9"/>
          <p:cNvSpPr>
            <a:spLocks noGrp="1"/>
          </p:cNvSpPr>
          <p:nvPr>
            <p:ph type="sldNum" idx="5"/>
          </p:nvPr>
        </p:nvSpPr>
        <p:spPr/>
        <p:txBody>
          <a:bodyPr/>
          <a:p>
            <a:fld id="{62835B56-5C08-4F1E-96A8-3AF811821A31}" type="slidenum">
              <a:t>&lt;#&gt;</a:t>
            </a:fld>
          </a:p>
        </p:txBody>
      </p:sp>
      <p:sp>
        <p:nvSpPr>
          <p:cNvPr id="11" name="PlaceHolder 10"/>
          <p:cNvSpPr>
            <a:spLocks noGrp="1"/>
          </p:cNvSpPr>
          <p:nvPr>
            <p:ph type="dt" idx="6"/>
          </p:nvPr>
        </p:nvSpPr>
        <p:spPr/>
        <p:txBody>
          <a:bodyPr/>
          <a:p>
            <a:r>
              <a:rPr lang="ru-RU"/>
              <a:t/>
            </a: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504000" y="74160"/>
            <a:ext cx="9071280" cy="125028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8" name="PlaceHolder 2"/>
          <p:cNvSpPr>
            <a:spLocks noGrp="1"/>
          </p:cNvSpPr>
          <p:nvPr>
            <p:ph/>
          </p:nvPr>
        </p:nvSpPr>
        <p:spPr>
          <a:xfrm>
            <a:off x="504000" y="1326600"/>
            <a:ext cx="9072000" cy="3288600"/>
          </a:xfrm>
          <a:prstGeom prst="rect">
            <a:avLst/>
          </a:prstGeom>
          <a:noFill/>
          <a:ln w="0">
            <a:noFill/>
          </a:ln>
        </p:spPr>
        <p:txBody>
          <a:bodyPr lIns="0" rIns="0" tIns="0" bIns="0" anchor="t">
            <a:normAutofit/>
          </a:bodyPr>
          <a:p>
            <a:endParaRPr b="0" lang="ru-RU" sz="3200" spc="-1" strike="noStrike">
              <a:latin typeface="Arial"/>
            </a:endParaRPr>
          </a:p>
        </p:txBody>
      </p:sp>
      <p:sp>
        <p:nvSpPr>
          <p:cNvPr id="4" name="PlaceHolder 3"/>
          <p:cNvSpPr>
            <a:spLocks noGrp="1"/>
          </p:cNvSpPr>
          <p:nvPr>
            <p:ph type="ftr" idx="1"/>
          </p:nvPr>
        </p:nvSpPr>
        <p:spPr/>
        <p:txBody>
          <a:bodyPr/>
          <a:p>
            <a:r>
              <a:t>Footer</a:t>
            </a:r>
          </a:p>
        </p:txBody>
      </p:sp>
      <p:sp>
        <p:nvSpPr>
          <p:cNvPr id="5" name="PlaceHolder 4"/>
          <p:cNvSpPr>
            <a:spLocks noGrp="1"/>
          </p:cNvSpPr>
          <p:nvPr>
            <p:ph type="sldNum" idx="2"/>
          </p:nvPr>
        </p:nvSpPr>
        <p:spPr/>
        <p:txBody>
          <a:bodyPr/>
          <a:p>
            <a:fld id="{7639ED53-2FE3-4E50-8761-1E121EED5304}" type="slidenum">
              <a:t>&lt;#&gt;</a:t>
            </a:fld>
          </a:p>
        </p:txBody>
      </p:sp>
      <p:sp>
        <p:nvSpPr>
          <p:cNvPr id="6" name="PlaceHolder 5"/>
          <p:cNvSpPr>
            <a:spLocks noGrp="1"/>
          </p:cNvSpPr>
          <p:nvPr>
            <p:ph type="dt" idx="3"/>
          </p:nvPr>
        </p:nvSpPr>
        <p:spPr/>
        <p:txBody>
          <a:bodyPr/>
          <a:p>
            <a:r>
              <a:rPr lang="ru-RU"/>
              <a:t/>
            </a: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504000" y="74160"/>
            <a:ext cx="9071280" cy="125028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10" name="PlaceHolder 2"/>
          <p:cNvSpPr>
            <a:spLocks noGrp="1"/>
          </p:cNvSpPr>
          <p:nvPr>
            <p:ph/>
          </p:nvPr>
        </p:nvSpPr>
        <p:spPr>
          <a:xfrm>
            <a:off x="504000" y="1326600"/>
            <a:ext cx="4426920" cy="3288600"/>
          </a:xfrm>
          <a:prstGeom prst="rect">
            <a:avLst/>
          </a:prstGeom>
          <a:noFill/>
          <a:ln w="0">
            <a:noFill/>
          </a:ln>
        </p:spPr>
        <p:txBody>
          <a:bodyPr lIns="0" rIns="0" tIns="0" bIns="0" anchor="t">
            <a:normAutofit/>
          </a:bodyPr>
          <a:p>
            <a:endParaRPr b="0" lang="ru-RU" sz="3200" spc="-1" strike="noStrike">
              <a:latin typeface="Arial"/>
            </a:endParaRPr>
          </a:p>
        </p:txBody>
      </p:sp>
      <p:sp>
        <p:nvSpPr>
          <p:cNvPr id="11" name="PlaceHolder 3"/>
          <p:cNvSpPr>
            <a:spLocks noGrp="1"/>
          </p:cNvSpPr>
          <p:nvPr>
            <p:ph/>
          </p:nvPr>
        </p:nvSpPr>
        <p:spPr>
          <a:xfrm>
            <a:off x="5152680" y="1326600"/>
            <a:ext cx="4426920" cy="3288600"/>
          </a:xfrm>
          <a:prstGeom prst="rect">
            <a:avLst/>
          </a:prstGeom>
          <a:noFill/>
          <a:ln w="0">
            <a:noFill/>
          </a:ln>
        </p:spPr>
        <p:txBody>
          <a:bodyPr lIns="0" rIns="0" tIns="0" bIns="0" anchor="t">
            <a:normAutofit/>
          </a:bodyPr>
          <a:p>
            <a:endParaRPr b="0" lang="ru-RU" sz="3200" spc="-1" strike="noStrike">
              <a:latin typeface="Arial"/>
            </a:endParaRPr>
          </a:p>
        </p:txBody>
      </p:sp>
      <p:sp>
        <p:nvSpPr>
          <p:cNvPr id="5" name="PlaceHolder 4"/>
          <p:cNvSpPr>
            <a:spLocks noGrp="1"/>
          </p:cNvSpPr>
          <p:nvPr>
            <p:ph type="ftr" idx="1"/>
          </p:nvPr>
        </p:nvSpPr>
        <p:spPr/>
        <p:txBody>
          <a:bodyPr/>
          <a:p>
            <a:r>
              <a:t>Footer</a:t>
            </a:r>
          </a:p>
        </p:txBody>
      </p:sp>
      <p:sp>
        <p:nvSpPr>
          <p:cNvPr id="6" name="PlaceHolder 5"/>
          <p:cNvSpPr>
            <a:spLocks noGrp="1"/>
          </p:cNvSpPr>
          <p:nvPr>
            <p:ph type="sldNum" idx="2"/>
          </p:nvPr>
        </p:nvSpPr>
        <p:spPr/>
        <p:txBody>
          <a:bodyPr/>
          <a:p>
            <a:fld id="{4A6D7063-9919-4C91-B69E-6684DCCE59F7}" type="slidenum">
              <a:t>&lt;#&gt;</a:t>
            </a:fld>
          </a:p>
        </p:txBody>
      </p:sp>
      <p:sp>
        <p:nvSpPr>
          <p:cNvPr id="7" name="PlaceHolder 6"/>
          <p:cNvSpPr>
            <a:spLocks noGrp="1"/>
          </p:cNvSpPr>
          <p:nvPr>
            <p:ph type="dt" idx="3"/>
          </p:nvPr>
        </p:nvSpPr>
        <p:spPr/>
        <p:txBody>
          <a:bodyPr/>
          <a:p>
            <a:r>
              <a:rPr lang="ru-RU"/>
              <a:t/>
            </a: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504000" y="74160"/>
            <a:ext cx="9071280" cy="125028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3" name="PlaceHolder 2"/>
          <p:cNvSpPr>
            <a:spLocks noGrp="1"/>
          </p:cNvSpPr>
          <p:nvPr>
            <p:ph type="ftr" idx="1"/>
          </p:nvPr>
        </p:nvSpPr>
        <p:spPr/>
        <p:txBody>
          <a:bodyPr/>
          <a:p>
            <a:r>
              <a:t>Footer</a:t>
            </a:r>
          </a:p>
        </p:txBody>
      </p:sp>
      <p:sp>
        <p:nvSpPr>
          <p:cNvPr id="4" name="PlaceHolder 3"/>
          <p:cNvSpPr>
            <a:spLocks noGrp="1"/>
          </p:cNvSpPr>
          <p:nvPr>
            <p:ph type="sldNum" idx="2"/>
          </p:nvPr>
        </p:nvSpPr>
        <p:spPr/>
        <p:txBody>
          <a:bodyPr/>
          <a:p>
            <a:fld id="{44052088-7698-4F1C-B208-77C024BA5355}" type="slidenum">
              <a:t>&lt;#&gt;</a:t>
            </a:fld>
          </a:p>
        </p:txBody>
      </p:sp>
      <p:sp>
        <p:nvSpPr>
          <p:cNvPr id="5" name="PlaceHolder 4"/>
          <p:cNvSpPr>
            <a:spLocks noGrp="1"/>
          </p:cNvSpPr>
          <p:nvPr>
            <p:ph type="dt" idx="3"/>
          </p:nvPr>
        </p:nvSpPr>
        <p:spPr/>
        <p:txBody>
          <a:bodyPr/>
          <a:p>
            <a:r>
              <a:rPr lang="ru-RU"/>
              <a:t/>
            </a: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504000" y="74160"/>
            <a:ext cx="9071280" cy="5795280"/>
          </a:xfrm>
          <a:prstGeom prst="rect">
            <a:avLst/>
          </a:prstGeom>
          <a:noFill/>
          <a:ln w="0">
            <a:noFill/>
          </a:ln>
        </p:spPr>
        <p:txBody>
          <a:bodyPr lIns="0" rIns="0" tIns="0" bIns="0" anchor="ctr">
            <a:noAutofit/>
          </a:bodyPr>
          <a:p>
            <a:pPr algn="ctr">
              <a:buNone/>
            </a:pPr>
            <a:endParaRPr b="0" lang="ru-RU" sz="3200" spc="-1" strike="noStrike">
              <a:latin typeface="Arial"/>
            </a:endParaRPr>
          </a:p>
        </p:txBody>
      </p:sp>
      <p:sp>
        <p:nvSpPr>
          <p:cNvPr id="3" name="PlaceHolder 2"/>
          <p:cNvSpPr>
            <a:spLocks noGrp="1"/>
          </p:cNvSpPr>
          <p:nvPr>
            <p:ph type="ftr" idx="1"/>
          </p:nvPr>
        </p:nvSpPr>
        <p:spPr/>
        <p:txBody>
          <a:bodyPr/>
          <a:p>
            <a:r>
              <a:t>Footer</a:t>
            </a:r>
          </a:p>
        </p:txBody>
      </p:sp>
      <p:sp>
        <p:nvSpPr>
          <p:cNvPr id="4" name="PlaceHolder 3"/>
          <p:cNvSpPr>
            <a:spLocks noGrp="1"/>
          </p:cNvSpPr>
          <p:nvPr>
            <p:ph type="sldNum" idx="2"/>
          </p:nvPr>
        </p:nvSpPr>
        <p:spPr/>
        <p:txBody>
          <a:bodyPr/>
          <a:p>
            <a:fld id="{B35C19AB-00A5-4602-899F-551DE7B17CFC}" type="slidenum">
              <a:t>&lt;#&gt;</a:t>
            </a:fld>
          </a:p>
        </p:txBody>
      </p:sp>
      <p:sp>
        <p:nvSpPr>
          <p:cNvPr id="5" name="PlaceHolder 4"/>
          <p:cNvSpPr>
            <a:spLocks noGrp="1"/>
          </p:cNvSpPr>
          <p:nvPr>
            <p:ph type="dt" idx="3"/>
          </p:nvPr>
        </p:nvSpPr>
        <p:spPr/>
        <p:txBody>
          <a:bodyPr/>
          <a:p>
            <a:r>
              <a:rPr lang="ru-RU"/>
              <a:t/>
            </a: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504000" y="74160"/>
            <a:ext cx="9071280" cy="125028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15" name="PlaceHolder 2"/>
          <p:cNvSpPr>
            <a:spLocks noGrp="1"/>
          </p:cNvSpPr>
          <p:nvPr>
            <p:ph/>
          </p:nvPr>
        </p:nvSpPr>
        <p:spPr>
          <a:xfrm>
            <a:off x="504000" y="1326600"/>
            <a:ext cx="4426920" cy="1568520"/>
          </a:xfrm>
          <a:prstGeom prst="rect">
            <a:avLst/>
          </a:prstGeom>
          <a:noFill/>
          <a:ln w="0">
            <a:noFill/>
          </a:ln>
        </p:spPr>
        <p:txBody>
          <a:bodyPr lIns="0" rIns="0" tIns="0" bIns="0" anchor="t">
            <a:normAutofit/>
          </a:bodyPr>
          <a:p>
            <a:endParaRPr b="0" lang="ru-RU" sz="3200" spc="-1" strike="noStrike">
              <a:latin typeface="Arial"/>
            </a:endParaRPr>
          </a:p>
        </p:txBody>
      </p:sp>
      <p:sp>
        <p:nvSpPr>
          <p:cNvPr id="16" name="PlaceHolder 3"/>
          <p:cNvSpPr>
            <a:spLocks noGrp="1"/>
          </p:cNvSpPr>
          <p:nvPr>
            <p:ph/>
          </p:nvPr>
        </p:nvSpPr>
        <p:spPr>
          <a:xfrm>
            <a:off x="5152680" y="1326600"/>
            <a:ext cx="4426920" cy="3288600"/>
          </a:xfrm>
          <a:prstGeom prst="rect">
            <a:avLst/>
          </a:prstGeom>
          <a:noFill/>
          <a:ln w="0">
            <a:noFill/>
          </a:ln>
        </p:spPr>
        <p:txBody>
          <a:bodyPr lIns="0" rIns="0" tIns="0" bIns="0" anchor="t">
            <a:normAutofit/>
          </a:bodyPr>
          <a:p>
            <a:endParaRPr b="0" lang="ru-RU" sz="3200" spc="-1" strike="noStrike">
              <a:latin typeface="Arial"/>
            </a:endParaRPr>
          </a:p>
        </p:txBody>
      </p:sp>
      <p:sp>
        <p:nvSpPr>
          <p:cNvPr id="17" name="PlaceHolder 4"/>
          <p:cNvSpPr>
            <a:spLocks noGrp="1"/>
          </p:cNvSpPr>
          <p:nvPr>
            <p:ph/>
          </p:nvPr>
        </p:nvSpPr>
        <p:spPr>
          <a:xfrm>
            <a:off x="504000" y="3044520"/>
            <a:ext cx="4426920" cy="1568520"/>
          </a:xfrm>
          <a:prstGeom prst="rect">
            <a:avLst/>
          </a:prstGeom>
          <a:noFill/>
          <a:ln w="0">
            <a:noFill/>
          </a:ln>
        </p:spPr>
        <p:txBody>
          <a:bodyPr lIns="0" rIns="0" tIns="0" bIns="0" anchor="t">
            <a:normAutofit/>
          </a:bodyPr>
          <a:p>
            <a:endParaRPr b="0" lang="ru-RU" sz="3200" spc="-1" strike="noStrike">
              <a:latin typeface="Arial"/>
            </a:endParaRPr>
          </a:p>
        </p:txBody>
      </p:sp>
      <p:sp>
        <p:nvSpPr>
          <p:cNvPr id="6" name="PlaceHolder 5"/>
          <p:cNvSpPr>
            <a:spLocks noGrp="1"/>
          </p:cNvSpPr>
          <p:nvPr>
            <p:ph type="ftr" idx="1"/>
          </p:nvPr>
        </p:nvSpPr>
        <p:spPr/>
        <p:txBody>
          <a:bodyPr/>
          <a:p>
            <a:r>
              <a:t>Footer</a:t>
            </a:r>
          </a:p>
        </p:txBody>
      </p:sp>
      <p:sp>
        <p:nvSpPr>
          <p:cNvPr id="7" name="PlaceHolder 6"/>
          <p:cNvSpPr>
            <a:spLocks noGrp="1"/>
          </p:cNvSpPr>
          <p:nvPr>
            <p:ph type="sldNum" idx="2"/>
          </p:nvPr>
        </p:nvSpPr>
        <p:spPr/>
        <p:txBody>
          <a:bodyPr/>
          <a:p>
            <a:fld id="{20A1ABB6-594F-42C9-B80B-F894C59A817F}" type="slidenum">
              <a:t>&lt;#&gt;</a:t>
            </a:fld>
          </a:p>
        </p:txBody>
      </p:sp>
      <p:sp>
        <p:nvSpPr>
          <p:cNvPr id="8" name="PlaceHolder 7"/>
          <p:cNvSpPr>
            <a:spLocks noGrp="1"/>
          </p:cNvSpPr>
          <p:nvPr>
            <p:ph type="dt" idx="3"/>
          </p:nvPr>
        </p:nvSpPr>
        <p:spPr/>
        <p:txBody>
          <a:bodyPr/>
          <a:p>
            <a:r>
              <a:rPr lang="ru-RU"/>
              <a:t/>
            </a: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504000" y="74160"/>
            <a:ext cx="9071280" cy="125028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19" name="PlaceHolder 2"/>
          <p:cNvSpPr>
            <a:spLocks noGrp="1"/>
          </p:cNvSpPr>
          <p:nvPr>
            <p:ph/>
          </p:nvPr>
        </p:nvSpPr>
        <p:spPr>
          <a:xfrm>
            <a:off x="504000" y="1326600"/>
            <a:ext cx="4426920" cy="3288600"/>
          </a:xfrm>
          <a:prstGeom prst="rect">
            <a:avLst/>
          </a:prstGeom>
          <a:noFill/>
          <a:ln w="0">
            <a:noFill/>
          </a:ln>
        </p:spPr>
        <p:txBody>
          <a:bodyPr lIns="0" rIns="0" tIns="0" bIns="0" anchor="t">
            <a:normAutofit/>
          </a:bodyPr>
          <a:p>
            <a:endParaRPr b="0" lang="ru-RU" sz="3200" spc="-1" strike="noStrike">
              <a:latin typeface="Arial"/>
            </a:endParaRPr>
          </a:p>
        </p:txBody>
      </p:sp>
      <p:sp>
        <p:nvSpPr>
          <p:cNvPr id="20" name="PlaceHolder 3"/>
          <p:cNvSpPr>
            <a:spLocks noGrp="1"/>
          </p:cNvSpPr>
          <p:nvPr>
            <p:ph/>
          </p:nvPr>
        </p:nvSpPr>
        <p:spPr>
          <a:xfrm>
            <a:off x="5152680" y="1326600"/>
            <a:ext cx="4426920" cy="1568520"/>
          </a:xfrm>
          <a:prstGeom prst="rect">
            <a:avLst/>
          </a:prstGeom>
          <a:noFill/>
          <a:ln w="0">
            <a:noFill/>
          </a:ln>
        </p:spPr>
        <p:txBody>
          <a:bodyPr lIns="0" rIns="0" tIns="0" bIns="0" anchor="t">
            <a:normAutofit/>
          </a:bodyPr>
          <a:p>
            <a:endParaRPr b="0" lang="ru-RU" sz="3200" spc="-1" strike="noStrike">
              <a:latin typeface="Arial"/>
            </a:endParaRPr>
          </a:p>
        </p:txBody>
      </p:sp>
      <p:sp>
        <p:nvSpPr>
          <p:cNvPr id="21" name="PlaceHolder 4"/>
          <p:cNvSpPr>
            <a:spLocks noGrp="1"/>
          </p:cNvSpPr>
          <p:nvPr>
            <p:ph/>
          </p:nvPr>
        </p:nvSpPr>
        <p:spPr>
          <a:xfrm>
            <a:off x="5152680" y="3044520"/>
            <a:ext cx="4426920" cy="1568520"/>
          </a:xfrm>
          <a:prstGeom prst="rect">
            <a:avLst/>
          </a:prstGeom>
          <a:noFill/>
          <a:ln w="0">
            <a:noFill/>
          </a:ln>
        </p:spPr>
        <p:txBody>
          <a:bodyPr lIns="0" rIns="0" tIns="0" bIns="0" anchor="t">
            <a:normAutofit/>
          </a:bodyPr>
          <a:p>
            <a:endParaRPr b="0" lang="ru-RU" sz="3200" spc="-1" strike="noStrike">
              <a:latin typeface="Arial"/>
            </a:endParaRPr>
          </a:p>
        </p:txBody>
      </p:sp>
      <p:sp>
        <p:nvSpPr>
          <p:cNvPr id="6" name="PlaceHolder 5"/>
          <p:cNvSpPr>
            <a:spLocks noGrp="1"/>
          </p:cNvSpPr>
          <p:nvPr>
            <p:ph type="ftr" idx="1"/>
          </p:nvPr>
        </p:nvSpPr>
        <p:spPr/>
        <p:txBody>
          <a:bodyPr/>
          <a:p>
            <a:r>
              <a:t>Footer</a:t>
            </a:r>
          </a:p>
        </p:txBody>
      </p:sp>
      <p:sp>
        <p:nvSpPr>
          <p:cNvPr id="7" name="PlaceHolder 6"/>
          <p:cNvSpPr>
            <a:spLocks noGrp="1"/>
          </p:cNvSpPr>
          <p:nvPr>
            <p:ph type="sldNum" idx="2"/>
          </p:nvPr>
        </p:nvSpPr>
        <p:spPr/>
        <p:txBody>
          <a:bodyPr/>
          <a:p>
            <a:fld id="{661EE077-F611-40F3-959D-EC4D8BB38073}" type="slidenum">
              <a:t>&lt;#&gt;</a:t>
            </a:fld>
          </a:p>
        </p:txBody>
      </p:sp>
      <p:sp>
        <p:nvSpPr>
          <p:cNvPr id="8" name="PlaceHolder 7"/>
          <p:cNvSpPr>
            <a:spLocks noGrp="1"/>
          </p:cNvSpPr>
          <p:nvPr>
            <p:ph type="dt" idx="3"/>
          </p:nvPr>
        </p:nvSpPr>
        <p:spPr/>
        <p:txBody>
          <a:bodyPr/>
          <a:p>
            <a:r>
              <a:rPr lang="ru-RU"/>
              <a:t/>
            </a: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504000" y="74160"/>
            <a:ext cx="9071280" cy="125028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23" name="PlaceHolder 2"/>
          <p:cNvSpPr>
            <a:spLocks noGrp="1"/>
          </p:cNvSpPr>
          <p:nvPr>
            <p:ph/>
          </p:nvPr>
        </p:nvSpPr>
        <p:spPr>
          <a:xfrm>
            <a:off x="504000" y="1326600"/>
            <a:ext cx="4426920" cy="1568520"/>
          </a:xfrm>
          <a:prstGeom prst="rect">
            <a:avLst/>
          </a:prstGeom>
          <a:noFill/>
          <a:ln w="0">
            <a:noFill/>
          </a:ln>
        </p:spPr>
        <p:txBody>
          <a:bodyPr lIns="0" rIns="0" tIns="0" bIns="0" anchor="t">
            <a:normAutofit/>
          </a:bodyPr>
          <a:p>
            <a:endParaRPr b="0" lang="ru-RU" sz="3200" spc="-1" strike="noStrike">
              <a:latin typeface="Arial"/>
            </a:endParaRPr>
          </a:p>
        </p:txBody>
      </p:sp>
      <p:sp>
        <p:nvSpPr>
          <p:cNvPr id="24" name="PlaceHolder 3"/>
          <p:cNvSpPr>
            <a:spLocks noGrp="1"/>
          </p:cNvSpPr>
          <p:nvPr>
            <p:ph/>
          </p:nvPr>
        </p:nvSpPr>
        <p:spPr>
          <a:xfrm>
            <a:off x="5152680" y="1326600"/>
            <a:ext cx="4426920" cy="1568520"/>
          </a:xfrm>
          <a:prstGeom prst="rect">
            <a:avLst/>
          </a:prstGeom>
          <a:noFill/>
          <a:ln w="0">
            <a:noFill/>
          </a:ln>
        </p:spPr>
        <p:txBody>
          <a:bodyPr lIns="0" rIns="0" tIns="0" bIns="0" anchor="t">
            <a:normAutofit/>
          </a:bodyPr>
          <a:p>
            <a:endParaRPr b="0" lang="ru-RU" sz="3200" spc="-1" strike="noStrike">
              <a:latin typeface="Arial"/>
            </a:endParaRPr>
          </a:p>
        </p:txBody>
      </p:sp>
      <p:sp>
        <p:nvSpPr>
          <p:cNvPr id="25" name="PlaceHolder 4"/>
          <p:cNvSpPr>
            <a:spLocks noGrp="1"/>
          </p:cNvSpPr>
          <p:nvPr>
            <p:ph/>
          </p:nvPr>
        </p:nvSpPr>
        <p:spPr>
          <a:xfrm>
            <a:off x="504000" y="3044520"/>
            <a:ext cx="9072000" cy="1568520"/>
          </a:xfrm>
          <a:prstGeom prst="rect">
            <a:avLst/>
          </a:prstGeom>
          <a:noFill/>
          <a:ln w="0">
            <a:noFill/>
          </a:ln>
        </p:spPr>
        <p:txBody>
          <a:bodyPr lIns="0" rIns="0" tIns="0" bIns="0" anchor="t">
            <a:normAutofit/>
          </a:bodyPr>
          <a:p>
            <a:endParaRPr b="0" lang="ru-RU" sz="3200" spc="-1" strike="noStrike">
              <a:latin typeface="Arial"/>
            </a:endParaRPr>
          </a:p>
        </p:txBody>
      </p:sp>
      <p:sp>
        <p:nvSpPr>
          <p:cNvPr id="6" name="PlaceHolder 5"/>
          <p:cNvSpPr>
            <a:spLocks noGrp="1"/>
          </p:cNvSpPr>
          <p:nvPr>
            <p:ph type="ftr" idx="1"/>
          </p:nvPr>
        </p:nvSpPr>
        <p:spPr/>
        <p:txBody>
          <a:bodyPr/>
          <a:p>
            <a:r>
              <a:t>Footer</a:t>
            </a:r>
          </a:p>
        </p:txBody>
      </p:sp>
      <p:sp>
        <p:nvSpPr>
          <p:cNvPr id="7" name="PlaceHolder 6"/>
          <p:cNvSpPr>
            <a:spLocks noGrp="1"/>
          </p:cNvSpPr>
          <p:nvPr>
            <p:ph type="sldNum" idx="2"/>
          </p:nvPr>
        </p:nvSpPr>
        <p:spPr/>
        <p:txBody>
          <a:bodyPr/>
          <a:p>
            <a:fld id="{E984972F-98D9-4F69-9181-B8AD1AB9BFCE}" type="slidenum">
              <a:t>&lt;#&gt;</a:t>
            </a:fld>
          </a:p>
        </p:txBody>
      </p:sp>
      <p:sp>
        <p:nvSpPr>
          <p:cNvPr id="8" name="PlaceHolder 7"/>
          <p:cNvSpPr>
            <a:spLocks noGrp="1"/>
          </p:cNvSpPr>
          <p:nvPr>
            <p:ph type="dt" idx="3"/>
          </p:nvPr>
        </p:nvSpPr>
        <p:spPr/>
        <p:txBody>
          <a:bodyPr/>
          <a:p>
            <a:r>
              <a:rPr lang="ru-RU"/>
              <a:t/>
            </a: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0" name="PlaceHolder 1"/>
          <p:cNvSpPr>
            <a:spLocks noGrp="1"/>
          </p:cNvSpPr>
          <p:nvPr>
            <p:ph type="title"/>
          </p:nvPr>
        </p:nvSpPr>
        <p:spPr>
          <a:xfrm>
            <a:off x="504000" y="74160"/>
            <a:ext cx="9071280" cy="1249920"/>
          </a:xfrm>
          <a:prstGeom prst="rect">
            <a:avLst/>
          </a:prstGeom>
          <a:noFill/>
          <a:ln w="0">
            <a:noFill/>
          </a:ln>
        </p:spPr>
        <p:txBody>
          <a:bodyPr lIns="0" rIns="0" tIns="0" bIns="0" anchor="ctr">
            <a:noAutofit/>
          </a:bodyPr>
          <a:p>
            <a:r>
              <a:rPr b="0" lang="ru-RU" sz="1800" spc="-1" strike="noStrike">
                <a:latin typeface="Arial"/>
              </a:rPr>
              <a:t>Для правки текста заглавия щёлкните мышью</a:t>
            </a:r>
            <a:endParaRPr b="0" lang="ru-RU" sz="1800" spc="-1" strike="noStrike">
              <a:latin typeface="Arial"/>
            </a:endParaRPr>
          </a:p>
        </p:txBody>
      </p:sp>
      <p:sp>
        <p:nvSpPr>
          <p:cNvPr id="1" name="PlaceHolder 2"/>
          <p:cNvSpPr>
            <a:spLocks noGrp="1"/>
          </p:cNvSpPr>
          <p:nvPr>
            <p:ph type="ftr" idx="1"/>
          </p:nvPr>
        </p:nvSpPr>
        <p:spPr>
          <a:xfrm>
            <a:off x="3447360" y="5165280"/>
            <a:ext cx="3194640" cy="390240"/>
          </a:xfrm>
          <a:prstGeom prst="rect">
            <a:avLst/>
          </a:prstGeom>
          <a:noFill/>
          <a:ln w="0">
            <a:noFill/>
          </a:ln>
        </p:spPr>
        <p:txBody>
          <a:bodyPr lIns="0" rIns="0" tIns="0" bIns="0" anchor="t">
            <a:noAutofit/>
          </a:bodyPr>
          <a:lstStyle>
            <a:lvl1pPr algn="ctr">
              <a:lnSpc>
                <a:spcPct val="100000"/>
              </a:lnSpc>
              <a:buNone/>
              <a:defRPr b="0" lang="ru-RU" sz="1400" spc="-1" strike="noStrike">
                <a:latin typeface="Times New Roman"/>
              </a:defRPr>
            </a:lvl1pPr>
          </a:lstStyle>
          <a:p>
            <a:pPr algn="ctr">
              <a:lnSpc>
                <a:spcPct val="100000"/>
              </a:lnSpc>
              <a:buNone/>
            </a:pPr>
            <a:r>
              <a:rPr b="0" lang="ru-RU" sz="1400" spc="-1" strike="noStrike">
                <a:latin typeface="Times New Roman"/>
              </a:rPr>
              <a:t>&lt;нижний колонтитул&gt;</a:t>
            </a:r>
            <a:endParaRPr b="0" lang="ru-RU" sz="1400" spc="-1" strike="noStrike">
              <a:latin typeface="Times New Roman"/>
            </a:endParaRPr>
          </a:p>
        </p:txBody>
      </p:sp>
      <p:sp>
        <p:nvSpPr>
          <p:cNvPr id="2" name="PlaceHolder 3"/>
          <p:cNvSpPr>
            <a:spLocks noGrp="1"/>
          </p:cNvSpPr>
          <p:nvPr>
            <p:ph type="sldNum" idx="2"/>
          </p:nvPr>
        </p:nvSpPr>
        <p:spPr>
          <a:xfrm>
            <a:off x="7227360" y="5165280"/>
            <a:ext cx="2347920" cy="390240"/>
          </a:xfrm>
          <a:prstGeom prst="rect">
            <a:avLst/>
          </a:prstGeom>
          <a:noFill/>
          <a:ln w="0">
            <a:noFill/>
          </a:ln>
        </p:spPr>
        <p:txBody>
          <a:bodyPr lIns="0" rIns="0" tIns="0" bIns="0" anchor="t">
            <a:noAutofit/>
          </a:bodyPr>
          <a:lstStyle>
            <a:lvl1pPr algn="r">
              <a:lnSpc>
                <a:spcPct val="100000"/>
              </a:lnSpc>
              <a:buNone/>
              <a:defRPr b="0" lang="ru-RU" sz="1400" spc="-1" strike="noStrike">
                <a:latin typeface="Times New Roman"/>
              </a:defRPr>
            </a:lvl1pPr>
          </a:lstStyle>
          <a:p>
            <a:pPr algn="r">
              <a:lnSpc>
                <a:spcPct val="100000"/>
              </a:lnSpc>
              <a:buNone/>
            </a:pPr>
            <a:fld id="{D0448837-36D5-42A3-896F-8858344DB938}" type="slidenum">
              <a:rPr b="0" lang="ru-RU" sz="1400" spc="-1" strike="noStrike">
                <a:latin typeface="Times New Roman"/>
              </a:rPr>
              <a:t>&lt;номер&gt;</a:t>
            </a:fld>
            <a:endParaRPr b="0" lang="ru-RU" sz="1400" spc="-1" strike="noStrike">
              <a:latin typeface="Times New Roman"/>
            </a:endParaRPr>
          </a:p>
        </p:txBody>
      </p:sp>
      <p:sp>
        <p:nvSpPr>
          <p:cNvPr id="3" name="PlaceHolder 4"/>
          <p:cNvSpPr>
            <a:spLocks noGrp="1"/>
          </p:cNvSpPr>
          <p:nvPr>
            <p:ph type="dt" idx="3"/>
          </p:nvPr>
        </p:nvSpPr>
        <p:spPr>
          <a:xfrm>
            <a:off x="504000" y="5165280"/>
            <a:ext cx="2347920" cy="390240"/>
          </a:xfrm>
          <a:prstGeom prst="rect">
            <a:avLst/>
          </a:prstGeom>
          <a:noFill/>
          <a:ln w="0">
            <a:noFill/>
          </a:ln>
        </p:spPr>
        <p:txBody>
          <a:bodyPr lIns="0" rIns="0" tIns="0" bIns="0" anchor="t">
            <a:noAutofit/>
          </a:bodyPr>
          <a:lstStyle>
            <a:lvl1pPr>
              <a:defRPr b="0" lang="ru-RU" sz="1400" spc="-1" strike="noStrike">
                <a:latin typeface="Times New Roman"/>
              </a:defRPr>
            </a:lvl1pPr>
          </a:lstStyle>
          <a:p>
            <a:r>
              <a:rPr b="0" lang="ru-RU" sz="1400" spc="-1" strike="noStrike">
                <a:latin typeface="Times New Roman"/>
              </a:rPr>
              <a:t>&lt;дата/время&gt;</a:t>
            </a:r>
            <a:endParaRPr b="0" lang="ru-RU" sz="1400" spc="-1" strike="noStrike">
              <a:latin typeface="Times New Roman"/>
            </a:endParaRPr>
          </a:p>
        </p:txBody>
      </p:sp>
      <p:sp>
        <p:nvSpPr>
          <p:cNvPr id="4" name="PlaceHolder 5"/>
          <p:cNvSpPr>
            <a:spLocks noGrp="1"/>
          </p:cNvSpPr>
          <p:nvPr>
            <p:ph type="body"/>
          </p:nvPr>
        </p:nvSpPr>
        <p:spPr>
          <a:xfrm>
            <a:off x="504000" y="1326600"/>
            <a:ext cx="9072000" cy="328860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ru-RU" sz="3200" spc="-1" strike="noStrike">
                <a:latin typeface="Arial"/>
              </a:rPr>
              <a:t>Для правки структуры щёлкните мышью</a:t>
            </a:r>
            <a:endParaRPr b="0" lang="ru-RU" sz="3200" spc="-1" strike="noStrike">
              <a:latin typeface="Arial"/>
            </a:endParaRPr>
          </a:p>
          <a:p>
            <a:pPr lvl="1" marL="864000" indent="-324000">
              <a:spcBef>
                <a:spcPts val="1134"/>
              </a:spcBef>
              <a:buClr>
                <a:srgbClr val="000000"/>
              </a:buClr>
              <a:buSzPct val="75000"/>
              <a:buFont typeface="Symbol" charset="2"/>
              <a:buChar char=""/>
            </a:pPr>
            <a:r>
              <a:rPr b="0" lang="ru-RU" sz="2800" spc="-1" strike="noStrike">
                <a:latin typeface="Arial"/>
              </a:rPr>
              <a:t>Второй уровень структуры</a:t>
            </a:r>
            <a:endParaRPr b="0" lang="ru-RU" sz="2800" spc="-1" strike="noStrike">
              <a:latin typeface="Arial"/>
            </a:endParaRPr>
          </a:p>
          <a:p>
            <a:pPr lvl="2" marL="1296000" indent="-288000">
              <a:spcBef>
                <a:spcPts val="850"/>
              </a:spcBef>
              <a:buClr>
                <a:srgbClr val="000000"/>
              </a:buClr>
              <a:buSzPct val="45000"/>
              <a:buFont typeface="Wingdings" charset="2"/>
              <a:buChar char=""/>
            </a:pPr>
            <a:r>
              <a:rPr b="0" lang="ru-RU" sz="2400" spc="-1" strike="noStrike">
                <a:latin typeface="Arial"/>
              </a:rPr>
              <a:t>Третий уровень структуры</a:t>
            </a:r>
            <a:endParaRPr b="0" lang="ru-RU" sz="2400" spc="-1" strike="noStrike">
              <a:latin typeface="Arial"/>
            </a:endParaRPr>
          </a:p>
          <a:p>
            <a:pPr lvl="3" marL="1728000" indent="-216000">
              <a:spcBef>
                <a:spcPts val="567"/>
              </a:spcBef>
              <a:buClr>
                <a:srgbClr val="000000"/>
              </a:buClr>
              <a:buSzPct val="75000"/>
              <a:buFont typeface="Symbol" charset="2"/>
              <a:buChar char=""/>
            </a:pPr>
            <a:r>
              <a:rPr b="0" lang="ru-RU" sz="2000" spc="-1" strike="noStrike">
                <a:latin typeface="Arial"/>
              </a:rPr>
              <a:t>Четвёртый уровень структуры</a:t>
            </a:r>
            <a:endParaRPr b="0" lang="ru-RU" sz="2000" spc="-1" strike="noStrike">
              <a:latin typeface="Arial"/>
            </a:endParaRPr>
          </a:p>
          <a:p>
            <a:pPr lvl="4" marL="2160000" indent="-216000">
              <a:spcBef>
                <a:spcPts val="283"/>
              </a:spcBef>
              <a:buClr>
                <a:srgbClr val="000000"/>
              </a:buClr>
              <a:buSzPct val="45000"/>
              <a:buFont typeface="Wingdings" charset="2"/>
              <a:buChar char=""/>
            </a:pPr>
            <a:r>
              <a:rPr b="0" lang="ru-RU" sz="2000" spc="-1" strike="noStrike">
                <a:latin typeface="Arial"/>
              </a:rPr>
              <a:t>Пятый уровень структуры</a:t>
            </a:r>
            <a:endParaRPr b="0" lang="ru-RU" sz="2000" spc="-1" strike="noStrike">
              <a:latin typeface="Arial"/>
            </a:endParaRPr>
          </a:p>
          <a:p>
            <a:pPr lvl="5" marL="2592000" indent="-216000">
              <a:spcBef>
                <a:spcPts val="283"/>
              </a:spcBef>
              <a:buClr>
                <a:srgbClr val="000000"/>
              </a:buClr>
              <a:buSzPct val="45000"/>
              <a:buFont typeface="Wingdings" charset="2"/>
              <a:buChar char=""/>
            </a:pPr>
            <a:r>
              <a:rPr b="0" lang="ru-RU" sz="2000" spc="-1" strike="noStrike">
                <a:latin typeface="Arial"/>
              </a:rPr>
              <a:t>Шестой уровень структуры</a:t>
            </a:r>
            <a:endParaRPr b="0" lang="ru-RU" sz="2000" spc="-1" strike="noStrike">
              <a:latin typeface="Arial"/>
            </a:endParaRPr>
          </a:p>
          <a:p>
            <a:pPr lvl="6" marL="3024000" indent="-216000">
              <a:spcBef>
                <a:spcPts val="283"/>
              </a:spcBef>
              <a:buClr>
                <a:srgbClr val="000000"/>
              </a:buClr>
              <a:buSzPct val="45000"/>
              <a:buFont typeface="Wingdings" charset="2"/>
              <a:buChar char=""/>
            </a:pPr>
            <a:r>
              <a:rPr b="0" lang="ru-RU" sz="2000" spc="-1" strike="noStrike">
                <a:latin typeface="Arial"/>
              </a:rPr>
              <a:t>Седьмой уровень структуры</a:t>
            </a:r>
            <a:endParaRPr b="0" lang="ru-RU"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 name="PlaceHolder 1"/>
          <p:cNvSpPr>
            <a:spLocks noGrp="1"/>
          </p:cNvSpPr>
          <p:nvPr>
            <p:ph type="title"/>
          </p:nvPr>
        </p:nvSpPr>
        <p:spPr>
          <a:xfrm>
            <a:off x="504000" y="74160"/>
            <a:ext cx="9071280" cy="1249920"/>
          </a:xfrm>
          <a:prstGeom prst="rect">
            <a:avLst/>
          </a:prstGeom>
          <a:noFill/>
          <a:ln w="0">
            <a:noFill/>
          </a:ln>
        </p:spPr>
        <p:txBody>
          <a:bodyPr lIns="0" rIns="0" tIns="0" bIns="0" anchor="ctr">
            <a:noAutofit/>
          </a:bodyPr>
          <a:p>
            <a:r>
              <a:rPr b="0" lang="ru-RU" sz="1800" spc="-1" strike="noStrike">
                <a:latin typeface="Arial"/>
              </a:rPr>
              <a:t>Для правки текста заглавия щёлкните мышью</a:t>
            </a:r>
            <a:endParaRPr b="0" lang="ru-RU" sz="1800" spc="-1" strike="noStrike">
              <a:latin typeface="Arial"/>
            </a:endParaRPr>
          </a:p>
        </p:txBody>
      </p:sp>
      <p:sp>
        <p:nvSpPr>
          <p:cNvPr id="42" name="PlaceHolder 2"/>
          <p:cNvSpPr>
            <a:spLocks noGrp="1"/>
          </p:cNvSpPr>
          <p:nvPr>
            <p:ph type="body"/>
          </p:nvPr>
        </p:nvSpPr>
        <p:spPr>
          <a:xfrm>
            <a:off x="504000" y="1326600"/>
            <a:ext cx="9071280" cy="32878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ru-RU" sz="1800" spc="-1" strike="noStrike">
                <a:latin typeface="Arial"/>
              </a:rPr>
              <a:t>Для правки структуры щёлкните мышью</a:t>
            </a:r>
            <a:endParaRPr b="0" lang="ru-RU" sz="1800" spc="-1" strike="noStrike">
              <a:latin typeface="Arial"/>
            </a:endParaRPr>
          </a:p>
          <a:p>
            <a:pPr lvl="1" marL="864000" indent="-324000">
              <a:spcBef>
                <a:spcPts val="1134"/>
              </a:spcBef>
              <a:buClr>
                <a:srgbClr val="000000"/>
              </a:buClr>
              <a:buSzPct val="75000"/>
              <a:buFont typeface="Symbol" charset="2"/>
              <a:buChar char=""/>
            </a:pPr>
            <a:r>
              <a:rPr b="0" lang="ru-RU" sz="1800" spc="-1" strike="noStrike">
                <a:latin typeface="Arial"/>
              </a:rPr>
              <a:t>Второй уровень структуры</a:t>
            </a:r>
            <a:endParaRPr b="0" lang="ru-RU" sz="1800" spc="-1" strike="noStrike">
              <a:latin typeface="Arial"/>
            </a:endParaRPr>
          </a:p>
          <a:p>
            <a:pPr lvl="2" marL="1296000" indent="-288000">
              <a:spcBef>
                <a:spcPts val="850"/>
              </a:spcBef>
              <a:buClr>
                <a:srgbClr val="000000"/>
              </a:buClr>
              <a:buSzPct val="45000"/>
              <a:buFont typeface="Wingdings" charset="2"/>
              <a:buChar char=""/>
            </a:pPr>
            <a:r>
              <a:rPr b="0" lang="ru-RU" sz="1800" spc="-1" strike="noStrike">
                <a:latin typeface="Arial"/>
              </a:rPr>
              <a:t>Третий уровень структуры</a:t>
            </a:r>
            <a:endParaRPr b="0" lang="ru-RU" sz="1800" spc="-1" strike="noStrike">
              <a:latin typeface="Arial"/>
            </a:endParaRPr>
          </a:p>
          <a:p>
            <a:pPr lvl="3" marL="1728000" indent="-216000">
              <a:spcBef>
                <a:spcPts val="567"/>
              </a:spcBef>
              <a:buClr>
                <a:srgbClr val="000000"/>
              </a:buClr>
              <a:buSzPct val="75000"/>
              <a:buFont typeface="Symbol" charset="2"/>
              <a:buChar char=""/>
            </a:pPr>
            <a:r>
              <a:rPr b="0" lang="ru-RU" sz="1800" spc="-1" strike="noStrike">
                <a:latin typeface="Arial"/>
              </a:rPr>
              <a:t>Четвёртый уровень структуры</a:t>
            </a:r>
            <a:endParaRPr b="0" lang="ru-RU" sz="1800" spc="-1" strike="noStrike">
              <a:latin typeface="Arial"/>
            </a:endParaRPr>
          </a:p>
          <a:p>
            <a:pPr lvl="4" marL="2160000" indent="-216000">
              <a:spcBef>
                <a:spcPts val="283"/>
              </a:spcBef>
              <a:buClr>
                <a:srgbClr val="000000"/>
              </a:buClr>
              <a:buSzPct val="45000"/>
              <a:buFont typeface="Wingdings" charset="2"/>
              <a:buChar char=""/>
            </a:pPr>
            <a:r>
              <a:rPr b="0" lang="ru-RU" sz="1800" spc="-1" strike="noStrike">
                <a:latin typeface="Arial"/>
              </a:rPr>
              <a:t>Пятый уровень структуры</a:t>
            </a:r>
            <a:endParaRPr b="0" lang="ru-RU" sz="1800" spc="-1" strike="noStrike">
              <a:latin typeface="Arial"/>
            </a:endParaRPr>
          </a:p>
          <a:p>
            <a:pPr lvl="5" marL="2592000" indent="-216000">
              <a:spcBef>
                <a:spcPts val="283"/>
              </a:spcBef>
              <a:buClr>
                <a:srgbClr val="000000"/>
              </a:buClr>
              <a:buSzPct val="45000"/>
              <a:buFont typeface="Wingdings" charset="2"/>
              <a:buChar char=""/>
            </a:pPr>
            <a:r>
              <a:rPr b="0" lang="ru-RU" sz="1800" spc="-1" strike="noStrike">
                <a:latin typeface="Arial"/>
              </a:rPr>
              <a:t>Шестой уровень структуры</a:t>
            </a:r>
            <a:endParaRPr b="0" lang="ru-RU" sz="1800" spc="-1" strike="noStrike">
              <a:latin typeface="Arial"/>
            </a:endParaRPr>
          </a:p>
          <a:p>
            <a:pPr lvl="6" marL="3024000" indent="-216000">
              <a:spcBef>
                <a:spcPts val="283"/>
              </a:spcBef>
              <a:buClr>
                <a:srgbClr val="000000"/>
              </a:buClr>
              <a:buSzPct val="45000"/>
              <a:buFont typeface="Wingdings" charset="2"/>
              <a:buChar char=""/>
            </a:pPr>
            <a:r>
              <a:rPr b="0" lang="ru-RU" sz="1800" spc="-1" strike="noStrike">
                <a:latin typeface="Arial"/>
              </a:rPr>
              <a:t>Седьмой уровень структуры</a:t>
            </a:r>
            <a:endParaRPr b="0" lang="ru-RU" sz="1800" spc="-1" strike="noStrike">
              <a:latin typeface="Arial"/>
            </a:endParaRPr>
          </a:p>
        </p:txBody>
      </p:sp>
      <p:sp>
        <p:nvSpPr>
          <p:cNvPr id="43" name="PlaceHolder 3"/>
          <p:cNvSpPr>
            <a:spLocks noGrp="1"/>
          </p:cNvSpPr>
          <p:nvPr>
            <p:ph type="ftr" idx="4"/>
          </p:nvPr>
        </p:nvSpPr>
        <p:spPr>
          <a:xfrm>
            <a:off x="3447360" y="5165280"/>
            <a:ext cx="3194640" cy="390240"/>
          </a:xfrm>
          <a:prstGeom prst="rect">
            <a:avLst/>
          </a:prstGeom>
          <a:noFill/>
          <a:ln w="0">
            <a:noFill/>
          </a:ln>
        </p:spPr>
        <p:txBody>
          <a:bodyPr lIns="0" rIns="0" tIns="0" bIns="0" anchor="t">
            <a:noAutofit/>
          </a:bodyPr>
          <a:lstStyle>
            <a:lvl1pPr algn="ctr">
              <a:lnSpc>
                <a:spcPct val="100000"/>
              </a:lnSpc>
              <a:buNone/>
              <a:defRPr b="0" lang="ru-RU" sz="1400" spc="-1" strike="noStrike">
                <a:latin typeface="Times New Roman"/>
              </a:defRPr>
            </a:lvl1pPr>
          </a:lstStyle>
          <a:p>
            <a:pPr algn="ctr">
              <a:lnSpc>
                <a:spcPct val="100000"/>
              </a:lnSpc>
              <a:buNone/>
            </a:pPr>
            <a:r>
              <a:rPr b="0" lang="ru-RU" sz="1400" spc="-1" strike="noStrike">
                <a:latin typeface="Times New Roman"/>
              </a:rPr>
              <a:t>&lt;нижний колонтитул&gt;</a:t>
            </a:r>
            <a:endParaRPr b="0" lang="ru-RU" sz="1400" spc="-1" strike="noStrike">
              <a:latin typeface="Times New Roman"/>
            </a:endParaRPr>
          </a:p>
        </p:txBody>
      </p:sp>
      <p:sp>
        <p:nvSpPr>
          <p:cNvPr id="44" name="PlaceHolder 4"/>
          <p:cNvSpPr>
            <a:spLocks noGrp="1"/>
          </p:cNvSpPr>
          <p:nvPr>
            <p:ph type="sldNum" idx="5"/>
          </p:nvPr>
        </p:nvSpPr>
        <p:spPr>
          <a:xfrm>
            <a:off x="7227360" y="5165280"/>
            <a:ext cx="2347920" cy="390240"/>
          </a:xfrm>
          <a:prstGeom prst="rect">
            <a:avLst/>
          </a:prstGeom>
          <a:noFill/>
          <a:ln w="0">
            <a:noFill/>
          </a:ln>
        </p:spPr>
        <p:txBody>
          <a:bodyPr lIns="0" rIns="0" tIns="0" bIns="0" anchor="t">
            <a:noAutofit/>
          </a:bodyPr>
          <a:lstStyle>
            <a:lvl1pPr algn="r">
              <a:lnSpc>
                <a:spcPct val="100000"/>
              </a:lnSpc>
              <a:buNone/>
              <a:defRPr b="0" lang="ru-RU" sz="1400" spc="-1" strike="noStrike">
                <a:latin typeface="Times New Roman"/>
              </a:defRPr>
            </a:lvl1pPr>
          </a:lstStyle>
          <a:p>
            <a:pPr algn="r">
              <a:lnSpc>
                <a:spcPct val="100000"/>
              </a:lnSpc>
              <a:buNone/>
            </a:pPr>
            <a:fld id="{2BB09D4D-057C-43BD-99B2-C10619F2DC57}" type="slidenum">
              <a:rPr b="0" lang="ru-RU" sz="1400" spc="-1" strike="noStrike">
                <a:latin typeface="Times New Roman"/>
              </a:rPr>
              <a:t>&lt;номер&gt;</a:t>
            </a:fld>
            <a:endParaRPr b="0" lang="ru-RU" sz="1400" spc="-1" strike="noStrike">
              <a:latin typeface="Times New Roman"/>
            </a:endParaRPr>
          </a:p>
        </p:txBody>
      </p:sp>
      <p:sp>
        <p:nvSpPr>
          <p:cNvPr id="45" name="PlaceHolder 5"/>
          <p:cNvSpPr>
            <a:spLocks noGrp="1"/>
          </p:cNvSpPr>
          <p:nvPr>
            <p:ph type="dt" idx="6"/>
          </p:nvPr>
        </p:nvSpPr>
        <p:spPr>
          <a:xfrm>
            <a:off x="504000" y="5165280"/>
            <a:ext cx="2347920" cy="390240"/>
          </a:xfrm>
          <a:prstGeom prst="rect">
            <a:avLst/>
          </a:prstGeom>
          <a:noFill/>
          <a:ln w="0">
            <a:noFill/>
          </a:ln>
        </p:spPr>
        <p:txBody>
          <a:bodyPr lIns="0" rIns="0" tIns="0" bIns="0" anchor="t">
            <a:noAutofit/>
          </a:bodyPr>
          <a:lstStyle>
            <a:lvl1pPr>
              <a:defRPr b="0" lang="ru-RU" sz="1400" spc="-1" strike="noStrike">
                <a:latin typeface="Times New Roman"/>
              </a:defRPr>
            </a:lvl1pPr>
          </a:lstStyle>
          <a:p>
            <a:r>
              <a:rPr b="0" lang="ru-RU" sz="1400" spc="-1" strike="noStrike">
                <a:latin typeface="Times New Roman"/>
              </a:rPr>
              <a:t>&lt;дата/время&gt;</a:t>
            </a:r>
            <a:endParaRPr b="0" lang="ru-RU" sz="14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slideLayout" Target="../slideLayouts/slideLayout3.xml"/>
</Relationships>
</file>

<file path=ppt/slides/_rels/slide10.xml.rels><?xml version="1.0" encoding="UTF-8"?>
<Relationships xmlns="http://schemas.openxmlformats.org/package/2006/relationships"><Relationship Id="rId1" Type="http://schemas.openxmlformats.org/officeDocument/2006/relationships/image" Target="../media/image7.jpeg"/><Relationship Id="rId2" Type="http://schemas.openxmlformats.org/officeDocument/2006/relationships/slideLayout" Target="../slideLayouts/slideLayout3.xml"/>
</Relationships>
</file>

<file path=ppt/slides/_rels/slide2.xml.rels><?xml version="1.0" encoding="UTF-8"?>
<Relationships xmlns="http://schemas.openxmlformats.org/package/2006/relationships"><Relationship Id="rId1" Type="http://schemas.openxmlformats.org/officeDocument/2006/relationships/image" Target="../media/image2.png"/><Relationship Id="rId2" Type="http://schemas.openxmlformats.org/officeDocument/2006/relationships/slideLayout" Target="../slideLayouts/slideLayout13.xml"/>
</Relationships>
</file>

<file path=ppt/slides/_rels/slide3.xml.rels><?xml version="1.0" encoding="UTF-8"?>
<Relationships xmlns="http://schemas.openxmlformats.org/package/2006/relationships"><Relationship Id="rId1" Type="http://schemas.openxmlformats.org/officeDocument/2006/relationships/image" Target="../media/image3.png"/><Relationship Id="rId2" Type="http://schemas.openxmlformats.org/officeDocument/2006/relationships/slideLayout" Target="../slideLayouts/slideLayout13.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slideLayout" Target="../slideLayouts/slideLayout13.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7.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slideLayout" Target="../slideLayouts/slideLayout13.xml"/>
</Relationships>
</file>

<file path=ppt/slides/_rels/slide8.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9.xml.rels><?xml version="1.0" encoding="UTF-8"?>
<Relationships xmlns="http://schemas.openxmlformats.org/package/2006/relationships"><Relationship Id="rId1" Type="http://schemas.openxmlformats.org/officeDocument/2006/relationships/image" Target="../media/image6.png"/><Relationship Id="rId2" Type="http://schemas.openxmlformats.org/officeDocument/2006/relationships/slideLayout" Target="../slideLayouts/slideLayout13.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tile/>
        </a:blipFill>
      </p:bgPr>
    </p:bg>
    <p:spTree>
      <p:nvGrpSpPr>
        <p:cNvPr id="1" name=""/>
        <p:cNvGrpSpPr/>
        <p:nvPr/>
      </p:nvGrpSpPr>
      <p:grpSpPr>
        <a:xfrm>
          <a:off x="0" y="0"/>
          <a:ext cx="0" cy="0"/>
          <a:chOff x="0" y="0"/>
          <a:chExt cx="0" cy="0"/>
        </a:xfrm>
      </p:grpSpPr>
      <p:sp>
        <p:nvSpPr>
          <p:cNvPr id="82" name="PlaceHolder 1"/>
          <p:cNvSpPr>
            <a:spLocks noGrp="1"/>
          </p:cNvSpPr>
          <p:nvPr>
            <p:ph type="title"/>
          </p:nvPr>
        </p:nvSpPr>
        <p:spPr>
          <a:xfrm>
            <a:off x="468360" y="2141640"/>
            <a:ext cx="9071280" cy="946080"/>
          </a:xfrm>
          <a:prstGeom prst="rect">
            <a:avLst/>
          </a:prstGeom>
          <a:noFill/>
          <a:ln w="0">
            <a:noFill/>
          </a:ln>
        </p:spPr>
        <p:txBody>
          <a:bodyPr lIns="0" rIns="0" tIns="0" bIns="0" anchor="ctr">
            <a:noAutofit/>
          </a:bodyPr>
          <a:p>
            <a:pPr algn="ctr">
              <a:lnSpc>
                <a:spcPct val="100000"/>
              </a:lnSpc>
              <a:buNone/>
            </a:pPr>
            <a:r>
              <a:rPr b="1" lang="ru-RU" sz="4400" spc="-1" strike="noStrike">
                <a:solidFill>
                  <a:srgbClr val="492300"/>
                </a:solidFill>
                <a:latin typeface="Arial"/>
              </a:rPr>
              <a:t>Настольный теннис</a:t>
            </a:r>
            <a:endParaRPr b="0" lang="ru-RU" sz="4400" spc="-1" strike="noStrike">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tile/>
        </a:blipFill>
      </p:bgPr>
    </p:bg>
    <p:spTree>
      <p:nvGrpSpPr>
        <p:cNvPr id="1" name=""/>
        <p:cNvGrpSpPr/>
        <p:nvPr/>
      </p:nvGrpSpPr>
      <p:grpSpPr>
        <a:xfrm>
          <a:off x="0" y="0"/>
          <a:ext cx="0" cy="0"/>
          <a:chOff x="0" y="0"/>
          <a:chExt cx="0" cy="0"/>
        </a:xfrm>
      </p:grpSpPr>
      <p:sp>
        <p:nvSpPr>
          <p:cNvPr id="103" name="PlaceHolder 1"/>
          <p:cNvSpPr>
            <a:spLocks noGrp="1"/>
          </p:cNvSpPr>
          <p:nvPr>
            <p:ph type="title"/>
          </p:nvPr>
        </p:nvSpPr>
        <p:spPr>
          <a:xfrm>
            <a:off x="468360" y="2141640"/>
            <a:ext cx="9071280" cy="946080"/>
          </a:xfrm>
          <a:prstGeom prst="rect">
            <a:avLst/>
          </a:prstGeom>
          <a:noFill/>
          <a:ln w="0">
            <a:noFill/>
          </a:ln>
        </p:spPr>
        <p:txBody>
          <a:bodyPr lIns="0" rIns="0" tIns="0" bIns="0" anchor="ctr">
            <a:noAutofit/>
          </a:bodyPr>
          <a:p>
            <a:pPr algn="ctr">
              <a:lnSpc>
                <a:spcPct val="100000"/>
              </a:lnSpc>
              <a:buNone/>
            </a:pPr>
            <a:r>
              <a:rPr b="1" lang="ru-RU" sz="4400" spc="-1" strike="noStrike">
                <a:solidFill>
                  <a:srgbClr val="492300"/>
                </a:solidFill>
                <a:latin typeface="Arial"/>
              </a:rPr>
              <a:t>Спасибо за внимание!</a:t>
            </a:r>
            <a:endParaRPr b="0" lang="ru-RU" sz="4400" spc="-1" strike="noStrike">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afd095"/>
        </a:solidFill>
      </p:bgPr>
    </p:bg>
    <p:spTree>
      <p:nvGrpSpPr>
        <p:cNvPr id="1" name=""/>
        <p:cNvGrpSpPr/>
        <p:nvPr/>
      </p:nvGrpSpPr>
      <p:grpSpPr>
        <a:xfrm>
          <a:off x="0" y="0"/>
          <a:ext cx="0" cy="0"/>
          <a:chOff x="0" y="0"/>
          <a:chExt cx="0" cy="0"/>
        </a:xfrm>
      </p:grpSpPr>
      <p:sp>
        <p:nvSpPr>
          <p:cNvPr id="83" name="PlaceHolder 1"/>
          <p:cNvSpPr>
            <a:spLocks noGrp="1"/>
          </p:cNvSpPr>
          <p:nvPr>
            <p:ph type="title"/>
          </p:nvPr>
        </p:nvSpPr>
        <p:spPr>
          <a:xfrm>
            <a:off x="504000" y="226080"/>
            <a:ext cx="9071280" cy="946080"/>
          </a:xfrm>
          <a:prstGeom prst="rect">
            <a:avLst/>
          </a:prstGeom>
          <a:noFill/>
          <a:ln w="0">
            <a:noFill/>
          </a:ln>
        </p:spPr>
        <p:txBody>
          <a:bodyPr lIns="0" rIns="0" tIns="0" bIns="0" anchor="ctr">
            <a:noAutofit/>
          </a:bodyPr>
          <a:p>
            <a:pPr>
              <a:lnSpc>
                <a:spcPct val="100000"/>
              </a:lnSpc>
              <a:buNone/>
            </a:pPr>
            <a:r>
              <a:rPr b="0" lang="ru-RU" sz="2200" spc="-1" strike="noStrike">
                <a:solidFill>
                  <a:srgbClr val="395511"/>
                </a:solidFill>
                <a:latin typeface="Arial"/>
              </a:rPr>
              <a:t>Введение</a:t>
            </a:r>
            <a:endParaRPr b="0" lang="ru-RU" sz="2200" spc="-1" strike="noStrike">
              <a:latin typeface="Arial"/>
            </a:endParaRPr>
          </a:p>
        </p:txBody>
      </p:sp>
      <p:sp>
        <p:nvSpPr>
          <p:cNvPr id="84" name="PlaceHolder 2"/>
          <p:cNvSpPr>
            <a:spLocks noGrp="1"/>
          </p:cNvSpPr>
          <p:nvPr>
            <p:ph/>
          </p:nvPr>
        </p:nvSpPr>
        <p:spPr>
          <a:xfrm>
            <a:off x="108360" y="1080000"/>
            <a:ext cx="5291280" cy="4319640"/>
          </a:xfrm>
          <a:prstGeom prst="rect">
            <a:avLst/>
          </a:prstGeom>
          <a:noFill/>
          <a:ln w="0">
            <a:noFill/>
          </a:ln>
        </p:spPr>
        <p:txBody>
          <a:bodyPr lIns="0" rIns="0" tIns="0" bIns="0" anchor="t">
            <a:normAutofit fontScale="97000"/>
          </a:bodyPr>
          <a:p>
            <a:pPr marL="432000" indent="-324000">
              <a:lnSpc>
                <a:spcPct val="100000"/>
              </a:lnSpc>
              <a:spcBef>
                <a:spcPts val="1417"/>
              </a:spcBef>
              <a:buClr>
                <a:srgbClr val="000000"/>
              </a:buClr>
              <a:buSzPct val="45000"/>
              <a:buFont typeface="Wingdings" charset="2"/>
              <a:buChar char=""/>
            </a:pPr>
            <a:r>
              <a:rPr b="0" lang="ru-RU" sz="2400" spc="-1" strike="noStrike">
                <a:latin typeface="Arial"/>
              </a:rPr>
              <a:t>Настольный теннис – олимпийский вид спорта, в котором два игрока или две команды по два человека (парная игра) соперничают между собой, пытаясь перекинуть ракетками специальный мяч (через сетку на игровом столе) на сторону соперника таким образом, чтобы соперник не смог его отразить. При этом мяч должен коснуться половины поля соперника не менее одного раза. </a:t>
            </a:r>
            <a:endParaRPr b="0" lang="ru-RU" sz="2400" spc="-1" strike="noStrike">
              <a:latin typeface="Arial"/>
            </a:endParaRPr>
          </a:p>
        </p:txBody>
      </p:sp>
      <p:pic>
        <p:nvPicPr>
          <p:cNvPr id="85" name="" descr=""/>
          <p:cNvPicPr/>
          <p:nvPr/>
        </p:nvPicPr>
        <p:blipFill>
          <a:blip r:embed="rId1"/>
          <a:srcRect l="2013" t="5513" r="17500" b="0"/>
          <a:stretch/>
        </p:blipFill>
        <p:spPr>
          <a:xfrm>
            <a:off x="5580000" y="1478880"/>
            <a:ext cx="4319640" cy="3380760"/>
          </a:xfrm>
          <a:prstGeom prst="rect">
            <a:avLst/>
          </a:prstGeom>
          <a:ln w="0">
            <a:noFill/>
          </a:ln>
        </p:spPr>
      </p:pic>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afd095"/>
        </a:solidFill>
      </p:bgPr>
    </p:bg>
    <p:spTree>
      <p:nvGrpSpPr>
        <p:cNvPr id="1" name=""/>
        <p:cNvGrpSpPr/>
        <p:nvPr/>
      </p:nvGrpSpPr>
      <p:grpSpPr>
        <a:xfrm>
          <a:off x="0" y="0"/>
          <a:ext cx="0" cy="0"/>
          <a:chOff x="0" y="0"/>
          <a:chExt cx="0" cy="0"/>
        </a:xfrm>
      </p:grpSpPr>
      <p:sp>
        <p:nvSpPr>
          <p:cNvPr id="86" name="PlaceHolder 1"/>
          <p:cNvSpPr>
            <a:spLocks noGrp="1"/>
          </p:cNvSpPr>
          <p:nvPr>
            <p:ph type="title"/>
          </p:nvPr>
        </p:nvSpPr>
        <p:spPr>
          <a:xfrm>
            <a:off x="408600" y="0"/>
            <a:ext cx="9071280" cy="946080"/>
          </a:xfrm>
          <a:prstGeom prst="rect">
            <a:avLst/>
          </a:prstGeom>
          <a:noFill/>
          <a:ln w="0">
            <a:noFill/>
          </a:ln>
        </p:spPr>
        <p:txBody>
          <a:bodyPr lIns="0" rIns="0" tIns="0" bIns="0" anchor="ctr">
            <a:noAutofit/>
          </a:bodyPr>
          <a:p>
            <a:pPr>
              <a:lnSpc>
                <a:spcPct val="100000"/>
              </a:lnSpc>
              <a:buNone/>
            </a:pPr>
            <a:r>
              <a:rPr b="0" lang="ru-RU" sz="2200" spc="-1" strike="noStrike">
                <a:solidFill>
                  <a:srgbClr val="395511"/>
                </a:solidFill>
                <a:latin typeface="Arial"/>
              </a:rPr>
              <a:t>Правила игры в настольный теннис. Подача</a:t>
            </a:r>
            <a:endParaRPr b="0" lang="ru-RU" sz="2200" spc="-1" strike="noStrike">
              <a:latin typeface="Arial"/>
            </a:endParaRPr>
          </a:p>
        </p:txBody>
      </p:sp>
      <p:sp>
        <p:nvSpPr>
          <p:cNvPr id="87" name="PlaceHolder 2"/>
          <p:cNvSpPr>
            <a:spLocks noGrp="1"/>
          </p:cNvSpPr>
          <p:nvPr>
            <p:ph/>
          </p:nvPr>
        </p:nvSpPr>
        <p:spPr>
          <a:xfrm>
            <a:off x="0" y="900000"/>
            <a:ext cx="9899640" cy="1439640"/>
          </a:xfrm>
          <a:prstGeom prst="rect">
            <a:avLst/>
          </a:prstGeom>
          <a:noFill/>
          <a:ln w="0">
            <a:noFill/>
          </a:ln>
        </p:spPr>
        <p:txBody>
          <a:bodyPr lIns="0" rIns="0" tIns="0" bIns="0" anchor="t">
            <a:normAutofit/>
          </a:bodyPr>
          <a:p>
            <a:pPr marL="432000" indent="-324000">
              <a:lnSpc>
                <a:spcPct val="100000"/>
              </a:lnSpc>
              <a:spcBef>
                <a:spcPts val="1417"/>
              </a:spcBef>
              <a:buClr>
                <a:srgbClr val="000000"/>
              </a:buClr>
              <a:buSzPct val="45000"/>
              <a:buFont typeface="Wingdings" charset="2"/>
              <a:buChar char=""/>
            </a:pPr>
            <a:r>
              <a:rPr b="0" lang="ru-RU" sz="2400" spc="-1" strike="noStrike">
                <a:latin typeface="Arial"/>
              </a:rPr>
              <a:t>Игрок, начинающий подачу, должен подбросить одной рукой шарик не менее чем на 16 см, иначе «подача с руки» штрафуется, а ход – передаётся. </a:t>
            </a:r>
            <a:endParaRPr b="0" lang="ru-RU" sz="2400" spc="-1" strike="noStrike">
              <a:latin typeface="Arial"/>
            </a:endParaRPr>
          </a:p>
        </p:txBody>
      </p:sp>
      <p:pic>
        <p:nvPicPr>
          <p:cNvPr id="88" name="" descr=""/>
          <p:cNvPicPr/>
          <p:nvPr/>
        </p:nvPicPr>
        <p:blipFill>
          <a:blip r:embed="rId1"/>
          <a:stretch/>
        </p:blipFill>
        <p:spPr>
          <a:xfrm>
            <a:off x="900000" y="2880000"/>
            <a:ext cx="8099640" cy="2350800"/>
          </a:xfrm>
          <a:prstGeom prst="rect">
            <a:avLst/>
          </a:prstGeom>
          <a:ln w="0">
            <a:noFill/>
          </a:ln>
        </p:spPr>
      </p:pic>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afd095"/>
        </a:solidFill>
      </p:bgPr>
    </p:bg>
    <p:spTree>
      <p:nvGrpSpPr>
        <p:cNvPr id="1" name=""/>
        <p:cNvGrpSpPr/>
        <p:nvPr/>
      </p:nvGrpSpPr>
      <p:grpSpPr>
        <a:xfrm>
          <a:off x="0" y="0"/>
          <a:ext cx="0" cy="0"/>
          <a:chOff x="0" y="0"/>
          <a:chExt cx="0" cy="0"/>
        </a:xfrm>
      </p:grpSpPr>
      <p:sp>
        <p:nvSpPr>
          <p:cNvPr id="89" name="PlaceHolder 1"/>
          <p:cNvSpPr>
            <a:spLocks noGrp="1"/>
          </p:cNvSpPr>
          <p:nvPr>
            <p:ph type="title"/>
          </p:nvPr>
        </p:nvSpPr>
        <p:spPr>
          <a:xfrm>
            <a:off x="465840" y="-46440"/>
            <a:ext cx="9071280" cy="946080"/>
          </a:xfrm>
          <a:prstGeom prst="rect">
            <a:avLst/>
          </a:prstGeom>
          <a:noFill/>
          <a:ln w="0">
            <a:noFill/>
          </a:ln>
        </p:spPr>
        <p:txBody>
          <a:bodyPr lIns="0" rIns="0" tIns="0" bIns="0" anchor="ctr">
            <a:noAutofit/>
          </a:bodyPr>
          <a:p>
            <a:pPr>
              <a:lnSpc>
                <a:spcPct val="100000"/>
              </a:lnSpc>
              <a:buNone/>
            </a:pPr>
            <a:r>
              <a:rPr b="0" lang="ru-RU" sz="2200" spc="-1" strike="noStrike">
                <a:solidFill>
                  <a:srgbClr val="395511"/>
                </a:solidFill>
                <a:latin typeface="Arial"/>
              </a:rPr>
              <a:t>Правила игры в настольный теннис. Подача</a:t>
            </a:r>
            <a:endParaRPr b="0" lang="ru-RU" sz="2200" spc="-1" strike="noStrike">
              <a:latin typeface="Arial"/>
            </a:endParaRPr>
          </a:p>
        </p:txBody>
      </p:sp>
      <p:sp>
        <p:nvSpPr>
          <p:cNvPr id="90" name=""/>
          <p:cNvSpPr/>
          <p:nvPr/>
        </p:nvSpPr>
        <p:spPr>
          <a:xfrm>
            <a:off x="-100440" y="720000"/>
            <a:ext cx="10360440" cy="5760000"/>
          </a:xfrm>
          <a:prstGeom prst="rect">
            <a:avLst/>
          </a:prstGeom>
          <a:noFill/>
          <a:ln w="0">
            <a:noFill/>
          </a:ln>
        </p:spPr>
        <p:style>
          <a:lnRef idx="0"/>
          <a:fillRef idx="0"/>
          <a:effectRef idx="0"/>
          <a:fontRef idx="minor"/>
        </p:style>
        <p:txBody>
          <a:bodyPr lIns="90000" rIns="90000" tIns="45000" bIns="45000" anchor="t">
            <a:noAutofit/>
          </a:bodyPr>
          <a:p>
            <a:pPr marL="432000" indent="-324000">
              <a:lnSpc>
                <a:spcPct val="100000"/>
              </a:lnSpc>
              <a:spcBef>
                <a:spcPts val="567"/>
              </a:spcBef>
              <a:buClr>
                <a:srgbClr val="000000"/>
              </a:buClr>
              <a:buSzPct val="45000"/>
              <a:buFont typeface="Wingdings" charset="2"/>
              <a:buChar char=""/>
            </a:pPr>
            <a:r>
              <a:rPr b="0" lang="ru-RU" sz="2200" spc="-1" strike="noStrike">
                <a:latin typeface="Arial"/>
              </a:rPr>
              <a:t>Затем второй рукой (с ракеткой) наносится удар так, чтобы шарик как держать ракетку: </a:t>
            </a:r>
            <a:endParaRPr b="0" lang="ru-RU" sz="2200" spc="-1" strike="noStrike">
              <a:latin typeface="Arial"/>
            </a:endParaRPr>
          </a:p>
          <a:p>
            <a:pPr marL="432000" indent="-324000">
              <a:lnSpc>
                <a:spcPct val="100000"/>
              </a:lnSpc>
              <a:spcBef>
                <a:spcPts val="567"/>
              </a:spcBef>
              <a:buClr>
                <a:srgbClr val="000000"/>
              </a:buClr>
              <a:buSzPct val="45000"/>
              <a:buFont typeface="Wingdings" charset="2"/>
              <a:buChar char=""/>
            </a:pPr>
            <a:r>
              <a:rPr b="0" lang="ru-RU" sz="2200" spc="-1" strike="noStrike">
                <a:latin typeface="Arial"/>
              </a:rPr>
              <a:t> </a:t>
            </a:r>
            <a:r>
              <a:rPr b="0" lang="ru-RU" sz="2200" spc="-1" strike="noStrike">
                <a:latin typeface="Arial"/>
              </a:rPr>
              <a:t>ударился только 1 раз о свой стол, </a:t>
            </a:r>
            <a:endParaRPr b="0" lang="ru-RU" sz="2200" spc="-1" strike="noStrike">
              <a:latin typeface="Arial"/>
            </a:endParaRPr>
          </a:p>
          <a:p>
            <a:pPr marL="432000" indent="-324000">
              <a:lnSpc>
                <a:spcPct val="100000"/>
              </a:lnSpc>
              <a:spcBef>
                <a:spcPts val="567"/>
              </a:spcBef>
              <a:buClr>
                <a:srgbClr val="000000"/>
              </a:buClr>
              <a:buSzPct val="45000"/>
              <a:buFont typeface="Wingdings" charset="2"/>
              <a:buChar char=""/>
            </a:pPr>
            <a:r>
              <a:rPr b="0" lang="ru-RU" sz="2200" spc="-1" strike="noStrike">
                <a:latin typeface="Arial"/>
              </a:rPr>
              <a:t>перепрыгнул через сетку </a:t>
            </a:r>
            <a:endParaRPr b="0" lang="ru-RU" sz="2200" spc="-1" strike="noStrike">
              <a:latin typeface="Arial"/>
            </a:endParaRPr>
          </a:p>
          <a:p>
            <a:pPr marL="432000" indent="-324000">
              <a:lnSpc>
                <a:spcPct val="100000"/>
              </a:lnSpc>
              <a:spcBef>
                <a:spcPts val="567"/>
              </a:spcBef>
              <a:buClr>
                <a:srgbClr val="000000"/>
              </a:buClr>
              <a:buSzPct val="45000"/>
              <a:buFont typeface="Wingdings" charset="2"/>
              <a:buChar char=""/>
            </a:pPr>
            <a:r>
              <a:rPr b="0" lang="ru-RU" sz="2200" spc="-1" strike="noStrike">
                <a:latin typeface="Arial"/>
              </a:rPr>
              <a:t>ударился о стол противника. </a:t>
            </a:r>
            <a:endParaRPr b="0" lang="ru-RU" sz="2200" spc="-1" strike="noStrike">
              <a:latin typeface="Arial"/>
            </a:endParaRPr>
          </a:p>
          <a:p>
            <a:pPr marL="432000" indent="-324000">
              <a:lnSpc>
                <a:spcPct val="100000"/>
              </a:lnSpc>
              <a:spcBef>
                <a:spcPts val="1417"/>
              </a:spcBef>
              <a:buClr>
                <a:srgbClr val="000000"/>
              </a:buClr>
              <a:buSzPct val="45000"/>
              <a:buFont typeface="Wingdings" charset="2"/>
              <a:buChar char=""/>
            </a:pPr>
            <a:r>
              <a:rPr b="0" lang="ru-RU" sz="2200" spc="-1" strike="noStrike">
                <a:latin typeface="Arial"/>
              </a:rPr>
              <a:t>Нельзя подавать над столом, вращать шарик, держать его за спиной и заступать за боковые линии теннисного стола. Также нельзя касаться стола, касаться шарика дважды (пальцем, ладонью, а потом ракеткой). Если шарик ударился дважды по своей стороне стола, не попал на сторону противника, не ударился о его сторону или вообще не попал по столу – проиграно очко. Если при подаче мяч коснулся сетки, но перескочил на сторону противника – переподача (их число не ограничено).</a:t>
            </a:r>
            <a:endParaRPr b="0" lang="ru-RU" sz="2200" spc="-1" strike="noStrike">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afd095"/>
        </a:solidFill>
      </p:bgPr>
    </p:bg>
    <p:spTree>
      <p:nvGrpSpPr>
        <p:cNvPr id="1" name=""/>
        <p:cNvGrpSpPr/>
        <p:nvPr/>
      </p:nvGrpSpPr>
      <p:grpSpPr>
        <a:xfrm>
          <a:off x="0" y="0"/>
          <a:ext cx="0" cy="0"/>
          <a:chOff x="0" y="0"/>
          <a:chExt cx="0" cy="0"/>
        </a:xfrm>
      </p:grpSpPr>
      <p:sp>
        <p:nvSpPr>
          <p:cNvPr id="91" name="PlaceHolder 1"/>
          <p:cNvSpPr>
            <a:spLocks noGrp="1"/>
          </p:cNvSpPr>
          <p:nvPr>
            <p:ph type="title"/>
          </p:nvPr>
        </p:nvSpPr>
        <p:spPr>
          <a:xfrm>
            <a:off x="408600" y="0"/>
            <a:ext cx="9071280" cy="946080"/>
          </a:xfrm>
          <a:prstGeom prst="rect">
            <a:avLst/>
          </a:prstGeom>
          <a:noFill/>
          <a:ln w="0">
            <a:noFill/>
          </a:ln>
        </p:spPr>
        <p:txBody>
          <a:bodyPr lIns="0" rIns="0" tIns="0" bIns="0" anchor="ctr">
            <a:noAutofit/>
          </a:bodyPr>
          <a:p>
            <a:pPr>
              <a:lnSpc>
                <a:spcPct val="100000"/>
              </a:lnSpc>
              <a:buNone/>
            </a:pPr>
            <a:r>
              <a:rPr b="0" lang="ru-RU" sz="2200" spc="-1" strike="noStrike">
                <a:solidFill>
                  <a:srgbClr val="395511"/>
                </a:solidFill>
                <a:latin typeface="Arial"/>
              </a:rPr>
              <a:t>Правила игры в настольный теннис. Сет</a:t>
            </a:r>
            <a:endParaRPr b="0" lang="ru-RU" sz="2200" spc="-1" strike="noStrike">
              <a:latin typeface="Arial"/>
            </a:endParaRPr>
          </a:p>
        </p:txBody>
      </p:sp>
      <p:sp>
        <p:nvSpPr>
          <p:cNvPr id="92" name="PlaceHolder 2"/>
          <p:cNvSpPr>
            <a:spLocks noGrp="1"/>
          </p:cNvSpPr>
          <p:nvPr>
            <p:ph/>
          </p:nvPr>
        </p:nvSpPr>
        <p:spPr>
          <a:xfrm>
            <a:off x="0" y="900000"/>
            <a:ext cx="9719640" cy="1799640"/>
          </a:xfrm>
          <a:prstGeom prst="rect">
            <a:avLst/>
          </a:prstGeom>
          <a:noFill/>
          <a:ln w="0">
            <a:noFill/>
          </a:ln>
        </p:spPr>
        <p:txBody>
          <a:bodyPr lIns="0" rIns="0" tIns="0" bIns="0" anchor="t">
            <a:normAutofit/>
          </a:bodyPr>
          <a:p>
            <a:pPr marL="432000" indent="-324000">
              <a:lnSpc>
                <a:spcPct val="100000"/>
              </a:lnSpc>
              <a:spcBef>
                <a:spcPts val="1417"/>
              </a:spcBef>
              <a:buClr>
                <a:srgbClr val="000000"/>
              </a:buClr>
              <a:buSzPct val="45000"/>
              <a:buFont typeface="Wingdings" charset="2"/>
              <a:buChar char=""/>
            </a:pPr>
            <a:r>
              <a:rPr b="0" lang="ru-RU" sz="2400" spc="-1" strike="noStrike">
                <a:latin typeface="Arial"/>
              </a:rPr>
              <a:t>Раньше счёт вёлся до 21 очка, теперь же – до 11, хотя дома можно хоть до ста! Если счёт сравнялся при 10-10 или 20-20, то игра продолжается, пока один из игроков не достигнет преимущества в два очка.</a:t>
            </a:r>
            <a:endParaRPr b="0" lang="ru-RU" sz="2400" spc="-1" strike="noStrike">
              <a:latin typeface="Arial"/>
            </a:endParaRPr>
          </a:p>
        </p:txBody>
      </p:sp>
      <p:pic>
        <p:nvPicPr>
          <p:cNvPr id="93" name="" descr=""/>
          <p:cNvPicPr/>
          <p:nvPr/>
        </p:nvPicPr>
        <p:blipFill>
          <a:blip r:embed="rId1"/>
          <a:stretch/>
        </p:blipFill>
        <p:spPr>
          <a:xfrm>
            <a:off x="540000" y="2684520"/>
            <a:ext cx="9089280" cy="2715120"/>
          </a:xfrm>
          <a:prstGeom prst="rect">
            <a:avLst/>
          </a:prstGeom>
          <a:ln w="0">
            <a:noFill/>
          </a:ln>
        </p:spPr>
      </p:pic>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afd095"/>
        </a:solidFill>
      </p:bgPr>
    </p:bg>
    <p:spTree>
      <p:nvGrpSpPr>
        <p:cNvPr id="1" name=""/>
        <p:cNvGrpSpPr/>
        <p:nvPr/>
      </p:nvGrpSpPr>
      <p:grpSpPr>
        <a:xfrm>
          <a:off x="0" y="0"/>
          <a:ext cx="0" cy="0"/>
          <a:chOff x="0" y="0"/>
          <a:chExt cx="0" cy="0"/>
        </a:xfrm>
      </p:grpSpPr>
      <p:sp>
        <p:nvSpPr>
          <p:cNvPr id="94" name="PlaceHolder 1"/>
          <p:cNvSpPr>
            <a:spLocks noGrp="1"/>
          </p:cNvSpPr>
          <p:nvPr>
            <p:ph type="title"/>
          </p:nvPr>
        </p:nvSpPr>
        <p:spPr>
          <a:xfrm>
            <a:off x="408600" y="0"/>
            <a:ext cx="9071280" cy="946080"/>
          </a:xfrm>
          <a:prstGeom prst="rect">
            <a:avLst/>
          </a:prstGeom>
          <a:noFill/>
          <a:ln w="0">
            <a:noFill/>
          </a:ln>
        </p:spPr>
        <p:txBody>
          <a:bodyPr lIns="0" rIns="0" tIns="0" bIns="0" anchor="ctr">
            <a:noAutofit/>
          </a:bodyPr>
          <a:p>
            <a:pPr>
              <a:lnSpc>
                <a:spcPct val="100000"/>
              </a:lnSpc>
              <a:buNone/>
            </a:pPr>
            <a:r>
              <a:rPr b="0" lang="ru-RU" sz="2200" spc="-1" strike="noStrike">
                <a:solidFill>
                  <a:srgbClr val="395511"/>
                </a:solidFill>
                <a:latin typeface="Arial"/>
              </a:rPr>
              <a:t>Правила игры в настольный теннис. Матч</a:t>
            </a:r>
            <a:endParaRPr b="0" lang="ru-RU" sz="2200" spc="-1" strike="noStrike">
              <a:latin typeface="Arial"/>
            </a:endParaRPr>
          </a:p>
        </p:txBody>
      </p:sp>
      <p:sp>
        <p:nvSpPr>
          <p:cNvPr id="95" name="PlaceHolder 2"/>
          <p:cNvSpPr>
            <a:spLocks noGrp="1"/>
          </p:cNvSpPr>
          <p:nvPr>
            <p:ph/>
          </p:nvPr>
        </p:nvSpPr>
        <p:spPr>
          <a:xfrm>
            <a:off x="0" y="825840"/>
            <a:ext cx="9719640" cy="4679640"/>
          </a:xfrm>
          <a:prstGeom prst="rect">
            <a:avLst/>
          </a:prstGeom>
          <a:noFill/>
          <a:ln w="0">
            <a:noFill/>
          </a:ln>
        </p:spPr>
        <p:txBody>
          <a:bodyPr lIns="0" rIns="0" tIns="0" bIns="0" anchor="t">
            <a:normAutofit fontScale="88000"/>
          </a:bodyPr>
          <a:p>
            <a:pPr marL="432000" indent="-324000">
              <a:lnSpc>
                <a:spcPct val="100000"/>
              </a:lnSpc>
              <a:spcBef>
                <a:spcPts val="1417"/>
              </a:spcBef>
              <a:buClr>
                <a:srgbClr val="000000"/>
              </a:buClr>
              <a:buSzPct val="45000"/>
              <a:buFont typeface="Wingdings" charset="2"/>
              <a:buChar char=""/>
            </a:pPr>
            <a:r>
              <a:rPr b="0" lang="ru-RU" sz="2400" spc="-1" strike="noStrike">
                <a:latin typeface="Arial"/>
              </a:rPr>
              <a:t>Матч может длиться 5, 7, 9 сетов, а дома – сколько угодно сетов, пока хватит сил. Набравший больше побед игрок считается победителем. Основные ошибки, за которые начисляется очко</a:t>
            </a:r>
            <a:endParaRPr b="0" lang="ru-RU" sz="2400" spc="-1" strike="noStrike">
              <a:latin typeface="Arial"/>
            </a:endParaRPr>
          </a:p>
          <a:p>
            <a:pPr marL="432000" indent="-324000">
              <a:lnSpc>
                <a:spcPct val="100000"/>
              </a:lnSpc>
              <a:spcBef>
                <a:spcPts val="1417"/>
              </a:spcBef>
              <a:buClr>
                <a:srgbClr val="000000"/>
              </a:buClr>
              <a:buSzPct val="45000"/>
              <a:buFont typeface="Wingdings" charset="2"/>
              <a:buChar char=""/>
            </a:pPr>
            <a:r>
              <a:rPr b="0" lang="ru-RU" sz="2400" spc="-1" strike="noStrike">
                <a:latin typeface="Arial"/>
              </a:rPr>
              <a:t>Не отбитый после подачи или в игре шарик.</a:t>
            </a:r>
            <a:endParaRPr b="0" lang="ru-RU" sz="2400" spc="-1" strike="noStrike">
              <a:latin typeface="Arial"/>
            </a:endParaRPr>
          </a:p>
          <a:p>
            <a:pPr marL="432000" indent="-324000">
              <a:lnSpc>
                <a:spcPct val="100000"/>
              </a:lnSpc>
              <a:spcBef>
                <a:spcPts val="1417"/>
              </a:spcBef>
              <a:buClr>
                <a:srgbClr val="000000"/>
              </a:buClr>
              <a:buSzPct val="45000"/>
              <a:buFont typeface="Wingdings" charset="2"/>
              <a:buChar char=""/>
            </a:pPr>
            <a:r>
              <a:rPr b="0" lang="ru-RU" sz="2400" spc="-1" strike="noStrike">
                <a:latin typeface="Arial"/>
              </a:rPr>
              <a:t>Неверно выполненная подача.</a:t>
            </a:r>
            <a:endParaRPr b="0" lang="ru-RU" sz="2400" spc="-1" strike="noStrike">
              <a:latin typeface="Arial"/>
            </a:endParaRPr>
          </a:p>
          <a:p>
            <a:pPr marL="432000" indent="-324000">
              <a:lnSpc>
                <a:spcPct val="100000"/>
              </a:lnSpc>
              <a:spcBef>
                <a:spcPts val="1417"/>
              </a:spcBef>
              <a:buClr>
                <a:srgbClr val="000000"/>
              </a:buClr>
              <a:buSzPct val="45000"/>
              <a:buFont typeface="Wingdings" charset="2"/>
              <a:buChar char=""/>
            </a:pPr>
            <a:r>
              <a:rPr b="0" lang="ru-RU" sz="2400" spc="-1" strike="noStrike">
                <a:latin typeface="Arial"/>
              </a:rPr>
              <a:t>2 удара шарика по своей стороне стола.</a:t>
            </a:r>
            <a:endParaRPr b="0" lang="ru-RU" sz="2400" spc="-1" strike="noStrike">
              <a:latin typeface="Arial"/>
            </a:endParaRPr>
          </a:p>
          <a:p>
            <a:pPr marL="432000" indent="-324000">
              <a:lnSpc>
                <a:spcPct val="100000"/>
              </a:lnSpc>
              <a:spcBef>
                <a:spcPts val="1417"/>
              </a:spcBef>
              <a:buClr>
                <a:srgbClr val="000000"/>
              </a:buClr>
              <a:buSzPct val="45000"/>
              <a:buFont typeface="Wingdings" charset="2"/>
              <a:buChar char=""/>
            </a:pPr>
            <a:r>
              <a:rPr b="0" lang="ru-RU" sz="2400" spc="-1" strike="noStrike">
                <a:latin typeface="Arial"/>
              </a:rPr>
              <a:t>Непопадание на сторону соперника.</a:t>
            </a:r>
            <a:endParaRPr b="0" lang="ru-RU" sz="2400" spc="-1" strike="noStrike">
              <a:latin typeface="Arial"/>
            </a:endParaRPr>
          </a:p>
          <a:p>
            <a:pPr marL="432000" indent="-324000">
              <a:lnSpc>
                <a:spcPct val="100000"/>
              </a:lnSpc>
              <a:spcBef>
                <a:spcPts val="1417"/>
              </a:spcBef>
              <a:buClr>
                <a:srgbClr val="000000"/>
              </a:buClr>
              <a:buSzPct val="45000"/>
              <a:buFont typeface="Wingdings" charset="2"/>
              <a:buChar char=""/>
            </a:pPr>
            <a:r>
              <a:rPr b="0" lang="ru-RU" sz="2400" spc="-1" strike="noStrike">
                <a:latin typeface="Arial"/>
              </a:rPr>
              <a:t>Отбивание шарика до удара о поверхность.</a:t>
            </a:r>
            <a:endParaRPr b="0" lang="ru-RU" sz="2400" spc="-1" strike="noStrike">
              <a:latin typeface="Arial"/>
            </a:endParaRPr>
          </a:p>
          <a:p>
            <a:pPr marL="432000" indent="-324000">
              <a:lnSpc>
                <a:spcPct val="100000"/>
              </a:lnSpc>
              <a:spcBef>
                <a:spcPts val="1417"/>
              </a:spcBef>
              <a:buClr>
                <a:srgbClr val="000000"/>
              </a:buClr>
              <a:buSzPct val="45000"/>
              <a:buFont typeface="Wingdings" charset="2"/>
              <a:buChar char=""/>
            </a:pPr>
            <a:r>
              <a:rPr b="0" lang="ru-RU" sz="2400" spc="-1" strike="noStrike">
                <a:latin typeface="Arial"/>
              </a:rPr>
              <a:t>«Двойное касание»: рукой-ракеткой, пальцем-рукой и т.д.</a:t>
            </a:r>
            <a:endParaRPr b="0" lang="ru-RU" sz="2400" spc="-1" strike="noStrike">
              <a:latin typeface="Arial"/>
            </a:endParaRPr>
          </a:p>
          <a:p>
            <a:pPr marL="432000" indent="-324000">
              <a:lnSpc>
                <a:spcPct val="100000"/>
              </a:lnSpc>
              <a:spcBef>
                <a:spcPts val="1417"/>
              </a:spcBef>
              <a:buClr>
                <a:srgbClr val="000000"/>
              </a:buClr>
              <a:buSzPct val="45000"/>
              <a:buFont typeface="Wingdings" charset="2"/>
              <a:buChar char=""/>
            </a:pPr>
            <a:r>
              <a:rPr b="0" lang="ru-RU" sz="2400" spc="-1" strike="noStrike">
                <a:latin typeface="Arial"/>
              </a:rPr>
              <a:t>Смещение стола или касание стола ракеткой или рукой (при этом полученное очко не засчитывается).</a:t>
            </a:r>
            <a:endParaRPr b="0" lang="ru-RU" sz="2400" spc="-1" strike="noStrike">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afd095"/>
        </a:solidFill>
      </p:bgPr>
    </p:bg>
    <p:spTree>
      <p:nvGrpSpPr>
        <p:cNvPr id="1" name=""/>
        <p:cNvGrpSpPr/>
        <p:nvPr/>
      </p:nvGrpSpPr>
      <p:grpSpPr>
        <a:xfrm>
          <a:off x="0" y="0"/>
          <a:ext cx="0" cy="0"/>
          <a:chOff x="0" y="0"/>
          <a:chExt cx="0" cy="0"/>
        </a:xfrm>
      </p:grpSpPr>
      <p:sp>
        <p:nvSpPr>
          <p:cNvPr id="96" name="PlaceHolder 1"/>
          <p:cNvSpPr>
            <a:spLocks noGrp="1"/>
          </p:cNvSpPr>
          <p:nvPr>
            <p:ph type="title"/>
          </p:nvPr>
        </p:nvSpPr>
        <p:spPr>
          <a:xfrm>
            <a:off x="408600" y="0"/>
            <a:ext cx="9071280" cy="946080"/>
          </a:xfrm>
          <a:prstGeom prst="rect">
            <a:avLst/>
          </a:prstGeom>
          <a:noFill/>
          <a:ln w="0">
            <a:noFill/>
          </a:ln>
        </p:spPr>
        <p:txBody>
          <a:bodyPr lIns="0" rIns="0" tIns="0" bIns="0" anchor="ctr">
            <a:noAutofit/>
          </a:bodyPr>
          <a:p>
            <a:pPr>
              <a:lnSpc>
                <a:spcPct val="100000"/>
              </a:lnSpc>
              <a:buNone/>
            </a:pPr>
            <a:r>
              <a:rPr b="0" lang="ru-RU" sz="2200" spc="-1" strike="noStrike">
                <a:solidFill>
                  <a:srgbClr val="395511"/>
                </a:solidFill>
                <a:latin typeface="Arial"/>
              </a:rPr>
              <a:t>Правила игры в настольный теннис. Парная игра</a:t>
            </a:r>
            <a:endParaRPr b="0" lang="ru-RU" sz="2200" spc="-1" strike="noStrike">
              <a:latin typeface="Arial"/>
            </a:endParaRPr>
          </a:p>
        </p:txBody>
      </p:sp>
      <p:sp>
        <p:nvSpPr>
          <p:cNvPr id="97" name="PlaceHolder 2"/>
          <p:cNvSpPr>
            <a:spLocks noGrp="1"/>
          </p:cNvSpPr>
          <p:nvPr>
            <p:ph/>
          </p:nvPr>
        </p:nvSpPr>
        <p:spPr>
          <a:xfrm>
            <a:off x="0" y="825840"/>
            <a:ext cx="5579640" cy="4679640"/>
          </a:xfrm>
          <a:prstGeom prst="rect">
            <a:avLst/>
          </a:prstGeom>
          <a:noFill/>
          <a:ln w="0">
            <a:noFill/>
          </a:ln>
        </p:spPr>
        <p:txBody>
          <a:bodyPr lIns="0" rIns="0" tIns="0" bIns="0" anchor="t">
            <a:normAutofit fontScale="96000"/>
          </a:bodyPr>
          <a:p>
            <a:pPr marL="432000" indent="-324000">
              <a:lnSpc>
                <a:spcPct val="100000"/>
              </a:lnSpc>
              <a:spcBef>
                <a:spcPts val="1417"/>
              </a:spcBef>
              <a:buClr>
                <a:srgbClr val="000000"/>
              </a:buClr>
              <a:buSzPct val="45000"/>
              <a:buFont typeface="Wingdings" charset="2"/>
              <a:buChar char=""/>
            </a:pPr>
            <a:r>
              <a:rPr b="0" lang="ru-RU" sz="2400" spc="-1" strike="noStrike">
                <a:latin typeface="Arial"/>
              </a:rPr>
              <a:t>Для этой игры на стол нанесены разделительные линии (не учитываемые при игре один на один). Правила подачи: Сначала шарик должен удариться о правую сторону стола подающего, а затем – по диагонали в левый сектор соперника. В процессе игры партнёры отбивают шарик поочерёдно, а подача переходит аналогично тому, как в одиночной игре – через две подачи (два очка). Пары остаются неизменными до конца матча.</a:t>
            </a:r>
            <a:endParaRPr b="0" lang="ru-RU" sz="2400" spc="-1" strike="noStrike">
              <a:latin typeface="Arial"/>
            </a:endParaRPr>
          </a:p>
        </p:txBody>
      </p:sp>
      <p:pic>
        <p:nvPicPr>
          <p:cNvPr id="98" name="" descr=""/>
          <p:cNvPicPr/>
          <p:nvPr/>
        </p:nvPicPr>
        <p:blipFill>
          <a:blip r:embed="rId1"/>
          <a:srcRect l="0" t="0" r="8806" b="0"/>
          <a:stretch/>
        </p:blipFill>
        <p:spPr>
          <a:xfrm>
            <a:off x="5630760" y="1440000"/>
            <a:ext cx="4268880" cy="3123360"/>
          </a:xfrm>
          <a:prstGeom prst="rect">
            <a:avLst/>
          </a:prstGeom>
          <a:ln w="0">
            <a:noFill/>
          </a:ln>
        </p:spPr>
      </p:pic>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afd095"/>
        </a:solidFill>
      </p:bgPr>
    </p:bg>
    <p:spTree>
      <p:nvGrpSpPr>
        <p:cNvPr id="1" name=""/>
        <p:cNvGrpSpPr/>
        <p:nvPr/>
      </p:nvGrpSpPr>
      <p:grpSpPr>
        <a:xfrm>
          <a:off x="0" y="0"/>
          <a:ext cx="0" cy="0"/>
          <a:chOff x="0" y="0"/>
          <a:chExt cx="0" cy="0"/>
        </a:xfrm>
      </p:grpSpPr>
      <p:sp>
        <p:nvSpPr>
          <p:cNvPr id="99" name="PlaceHolder 1"/>
          <p:cNvSpPr>
            <a:spLocks noGrp="1"/>
          </p:cNvSpPr>
          <p:nvPr>
            <p:ph type="title"/>
          </p:nvPr>
        </p:nvSpPr>
        <p:spPr>
          <a:xfrm>
            <a:off x="408600" y="0"/>
            <a:ext cx="9071280" cy="946080"/>
          </a:xfrm>
          <a:prstGeom prst="rect">
            <a:avLst/>
          </a:prstGeom>
          <a:noFill/>
          <a:ln w="0">
            <a:noFill/>
          </a:ln>
        </p:spPr>
        <p:txBody>
          <a:bodyPr lIns="0" rIns="0" tIns="0" bIns="0" anchor="ctr">
            <a:noAutofit/>
          </a:bodyPr>
          <a:p>
            <a:pPr>
              <a:lnSpc>
                <a:spcPct val="100000"/>
              </a:lnSpc>
              <a:buNone/>
            </a:pPr>
            <a:r>
              <a:rPr b="0" lang="ru-RU" sz="2200" spc="-1" strike="noStrike">
                <a:solidFill>
                  <a:srgbClr val="395511"/>
                </a:solidFill>
                <a:latin typeface="Arial"/>
              </a:rPr>
              <a:t>Инвентарь для настольного тенниса</a:t>
            </a:r>
            <a:endParaRPr b="0" lang="ru-RU" sz="2200" spc="-1" strike="noStrike">
              <a:latin typeface="Arial"/>
            </a:endParaRPr>
          </a:p>
        </p:txBody>
      </p:sp>
      <p:sp>
        <p:nvSpPr>
          <p:cNvPr id="100" name="PlaceHolder 2"/>
          <p:cNvSpPr>
            <a:spLocks noGrp="1"/>
          </p:cNvSpPr>
          <p:nvPr>
            <p:ph/>
          </p:nvPr>
        </p:nvSpPr>
        <p:spPr>
          <a:xfrm>
            <a:off x="122040" y="307080"/>
            <a:ext cx="9719640" cy="5272560"/>
          </a:xfrm>
          <a:prstGeom prst="rect">
            <a:avLst/>
          </a:prstGeom>
          <a:noFill/>
          <a:ln w="0">
            <a:noFill/>
          </a:ln>
        </p:spPr>
        <p:txBody>
          <a:bodyPr lIns="0" rIns="0" tIns="0" bIns="0" anchor="t">
            <a:normAutofit fontScale="92000"/>
          </a:bodyPr>
          <a:p>
            <a:pPr>
              <a:lnSpc>
                <a:spcPct val="100000"/>
              </a:lnSpc>
              <a:spcBef>
                <a:spcPts val="1417"/>
              </a:spcBef>
              <a:buNone/>
            </a:pPr>
            <a:endParaRPr b="0" lang="ru-RU" sz="3200" spc="-1" strike="noStrike">
              <a:latin typeface="Arial"/>
            </a:endParaRPr>
          </a:p>
          <a:p>
            <a:pPr marL="432000" indent="-324000">
              <a:lnSpc>
                <a:spcPct val="100000"/>
              </a:lnSpc>
              <a:spcBef>
                <a:spcPts val="1417"/>
              </a:spcBef>
              <a:buClr>
                <a:srgbClr val="000000"/>
              </a:buClr>
              <a:buSzPct val="45000"/>
              <a:buFont typeface="Wingdings" charset="2"/>
              <a:buChar char=""/>
            </a:pPr>
            <a:r>
              <a:rPr b="0" lang="ru-RU" sz="2400" spc="-1" strike="noStrike">
                <a:latin typeface="Arial"/>
              </a:rPr>
              <a:t>Сетка для настольного тенниса состоит из непосредственно сетки, подвесного шнура и опорных стоек с креплением к поверхности стола. Верхний край сетки должен находиться на высоте 15,25 см и столько же должен быть выступ за боковые линии стола.</a:t>
            </a:r>
            <a:endParaRPr b="0" lang="ru-RU" sz="2400" spc="-1" strike="noStrike">
              <a:latin typeface="Arial"/>
            </a:endParaRPr>
          </a:p>
          <a:p>
            <a:pPr marL="432000" indent="-324000">
              <a:lnSpc>
                <a:spcPct val="100000"/>
              </a:lnSpc>
              <a:spcBef>
                <a:spcPts val="1417"/>
              </a:spcBef>
              <a:buClr>
                <a:srgbClr val="000000"/>
              </a:buClr>
              <a:buSzPct val="45000"/>
              <a:buFont typeface="Wingdings" charset="2"/>
              <a:buChar char=""/>
            </a:pPr>
            <a:r>
              <a:rPr b="0" lang="ru-RU" sz="2400" spc="-1" strike="noStrike">
                <a:latin typeface="Arial"/>
              </a:rPr>
              <a:t> </a:t>
            </a:r>
            <a:r>
              <a:rPr b="0" lang="ru-RU" sz="2400" spc="-1" strike="noStrike">
                <a:latin typeface="Arial"/>
              </a:rPr>
              <a:t>Мяч для настольного тенниса изготавливается из целлулоида или подобной пластмассы. Он должен быть чуть больше 40 мм в диаметре и выкрашен в белый или оранжевый цвет. В настоящее время тестируются двухцветные мячи (бело-оранжевые).</a:t>
            </a:r>
            <a:endParaRPr b="0" lang="ru-RU" sz="2400" spc="-1" strike="noStrike">
              <a:latin typeface="Arial"/>
            </a:endParaRPr>
          </a:p>
          <a:p>
            <a:pPr marL="432000" indent="-324000">
              <a:lnSpc>
                <a:spcPct val="100000"/>
              </a:lnSpc>
              <a:spcBef>
                <a:spcPts val="1417"/>
              </a:spcBef>
              <a:buClr>
                <a:srgbClr val="000000"/>
              </a:buClr>
              <a:buSzPct val="45000"/>
              <a:buFont typeface="Wingdings" charset="2"/>
              <a:buChar char=""/>
            </a:pPr>
            <a:r>
              <a:rPr b="0" lang="ru-RU" sz="2400" spc="-1" strike="noStrike">
                <a:latin typeface="Arial"/>
              </a:rPr>
              <a:t> </a:t>
            </a:r>
            <a:r>
              <a:rPr b="0" lang="ru-RU" sz="2400" spc="-1" strike="noStrike">
                <a:latin typeface="Arial"/>
              </a:rPr>
              <a:t>Ракетки изготавливают из нескольких слоёв древесины различных пород и нескольких слоёв титана (основание), покрытого одним или двумя слоями специальной резины (накладки) с обеих сторон. Резиновый слой может быть двух типов — шипами внутрь (гладкая) и шипами наружу (шипы)</a:t>
            </a:r>
            <a:endParaRPr b="0" lang="ru-RU" sz="2400" spc="-1" strike="noStrike">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afd095"/>
        </a:solidFill>
      </p:bgPr>
    </p:bg>
    <p:spTree>
      <p:nvGrpSpPr>
        <p:cNvPr id="1" name=""/>
        <p:cNvGrpSpPr/>
        <p:nvPr/>
      </p:nvGrpSpPr>
      <p:grpSpPr>
        <a:xfrm>
          <a:off x="0" y="0"/>
          <a:ext cx="0" cy="0"/>
          <a:chOff x="0" y="0"/>
          <a:chExt cx="0" cy="0"/>
        </a:xfrm>
      </p:grpSpPr>
      <p:sp>
        <p:nvSpPr>
          <p:cNvPr id="101" name="PlaceHolder 1"/>
          <p:cNvSpPr>
            <a:spLocks noGrp="1"/>
          </p:cNvSpPr>
          <p:nvPr>
            <p:ph type="title"/>
          </p:nvPr>
        </p:nvSpPr>
        <p:spPr>
          <a:xfrm>
            <a:off x="408600" y="0"/>
            <a:ext cx="9071280" cy="946080"/>
          </a:xfrm>
          <a:prstGeom prst="rect">
            <a:avLst/>
          </a:prstGeom>
          <a:noFill/>
          <a:ln w="0">
            <a:noFill/>
          </a:ln>
        </p:spPr>
        <p:txBody>
          <a:bodyPr lIns="0" rIns="0" tIns="0" bIns="0" anchor="ctr">
            <a:noAutofit/>
          </a:bodyPr>
          <a:p>
            <a:pPr>
              <a:lnSpc>
                <a:spcPct val="100000"/>
              </a:lnSpc>
              <a:buNone/>
            </a:pPr>
            <a:r>
              <a:rPr b="0" lang="ru-RU" sz="2200" spc="-1" strike="noStrike">
                <a:solidFill>
                  <a:srgbClr val="395511"/>
                </a:solidFill>
                <a:latin typeface="Arial"/>
              </a:rPr>
              <a:t>Инвентарь для настольного тенниса</a:t>
            </a:r>
            <a:endParaRPr b="0" lang="ru-RU" sz="2200" spc="-1" strike="noStrike">
              <a:latin typeface="Arial"/>
            </a:endParaRPr>
          </a:p>
        </p:txBody>
      </p:sp>
      <p:pic>
        <p:nvPicPr>
          <p:cNvPr id="102" name="" descr=""/>
          <p:cNvPicPr/>
          <p:nvPr/>
        </p:nvPicPr>
        <p:blipFill>
          <a:blip r:embed="rId1"/>
          <a:stretch/>
        </p:blipFill>
        <p:spPr>
          <a:xfrm>
            <a:off x="1735560" y="946440"/>
            <a:ext cx="6904080" cy="4314240"/>
          </a:xfrm>
          <a:prstGeom prst="rect">
            <a:avLst/>
          </a:prstGeom>
          <a:ln w="0">
            <a:noFill/>
          </a:ln>
        </p:spPr>
      </p:pic>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29</TotalTime>
  <Application>LibreOffice/7.3.1.3$Windows_X86_64 LibreOffice_project/a69ca51ded25f3eefd52d7bf9a5fad8c90b87951</Application>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ru-RU</dc:language>
  <cp:lastModifiedBy/>
  <dcterms:modified xsi:type="dcterms:W3CDTF">2023-10-01T22:48:17Z</dcterms:modified>
  <cp:revision>18</cp:revision>
  <dc:subject/>
  <dc:title/>
</cp:coreProperties>
</file>

<file path=docProps/custom.xml><?xml version="1.0" encoding="utf-8"?>
<Properties xmlns="http://schemas.openxmlformats.org/officeDocument/2006/custom-properties" xmlns:vt="http://schemas.openxmlformats.org/officeDocument/2006/docPropsVTypes"/>
</file>