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63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8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89D8F-58F0-41FB-A0C7-477B6C77F81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6B55E-6780-4B4D-AC13-3E166FAB9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16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Таблица заполняется обучающимися совместно с учителем.</a:t>
            </a:r>
          </a:p>
          <a:p>
            <a:pPr eaLnBrk="1" hangingPunct="1">
              <a:defRPr/>
            </a:pPr>
            <a:r>
              <a:rPr lang="ru-RU" dirty="0" smtClean="0"/>
              <a:t>Сначала можно предложить обучающимся самостоятельно назвать сравниваемые признаки.  Если эта работа вызывает затруднение, то можно заполнить таблицу по следующему плану: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 smtClean="0"/>
              <a:t>Род занятий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 smtClean="0"/>
              <a:t>Жилище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 smtClean="0"/>
              <a:t>Пища</a:t>
            </a:r>
          </a:p>
          <a:p>
            <a:pPr marL="228600" indent="-228600" eaLnBrk="1" hangingPunct="1">
              <a:buFontTx/>
              <a:buAutoNum type="arabicParenR"/>
              <a:defRPr/>
            </a:pPr>
            <a:r>
              <a:rPr lang="ru-RU" dirty="0" smtClean="0"/>
              <a:t>Источники информации об образе жизни.</a:t>
            </a:r>
          </a:p>
          <a:p>
            <a:pPr marL="228600" indent="-228600" eaLnBrk="1" hangingPunct="1">
              <a:defRPr/>
            </a:pPr>
            <a:r>
              <a:rPr lang="ru-RU" dirty="0" smtClean="0"/>
              <a:t>	При недостатке времени на уроке. Эту работу можно задать школьникам на дом.</a:t>
            </a: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329028-B37D-47BF-917C-914522DE6D9F}" type="slidenum">
              <a:rPr lang="ru-RU" smtClean="0">
                <a:latin typeface="Arial" pitchFamily="34" charset="0"/>
              </a:rPr>
              <a:pPr/>
              <a:t>19</a:t>
            </a:fld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639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60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55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9523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90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0490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926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427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92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9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07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2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2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56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354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923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881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B0410-0FEE-4C3B-ACD8-DD843BFC119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C52A961-D09E-4D07-A23A-C7C5185245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3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Лена\Desktop\добрый день гифки\98997114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668" y="1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344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325" y="0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Рассмотри иллюстрации. Какие занятия древних египтян отражены на них?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25" y="1325563"/>
            <a:ext cx="8487753" cy="5532436"/>
          </a:xfrm>
        </p:spPr>
      </p:pic>
    </p:spTree>
    <p:extLst>
      <p:ext uri="{BB962C8B-B14F-4D97-AF65-F5344CB8AC3E}">
        <p14:creationId xmlns:p14="http://schemas.microsoft.com/office/powerpoint/2010/main" val="2770172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5936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Рассмотри иллюстрации. Какие занятия древних египтян отражены на них?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49" y="1214846"/>
            <a:ext cx="8530673" cy="5643154"/>
          </a:xfrm>
        </p:spPr>
      </p:pic>
    </p:spTree>
    <p:extLst>
      <p:ext uri="{BB962C8B-B14F-4D97-AF65-F5344CB8AC3E}">
        <p14:creationId xmlns:p14="http://schemas.microsoft.com/office/powerpoint/2010/main" val="3569331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523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Рассмотри иллюстрации. Какие занятия древних египтян отражены на них?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89" y="1320800"/>
            <a:ext cx="8869679" cy="5537200"/>
          </a:xfrm>
        </p:spPr>
      </p:pic>
    </p:spTree>
    <p:extLst>
      <p:ext uri="{BB962C8B-B14F-4D97-AF65-F5344CB8AC3E}">
        <p14:creationId xmlns:p14="http://schemas.microsoft.com/office/powerpoint/2010/main" val="568912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84" y="0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Рассмотри иллюстрации. Какие занятия древних египтян отражены на них?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94" y="1188720"/>
            <a:ext cx="8921932" cy="5669280"/>
          </a:xfrm>
        </p:spPr>
      </p:pic>
    </p:spTree>
    <p:extLst>
      <p:ext uri="{BB962C8B-B14F-4D97-AF65-F5344CB8AC3E}">
        <p14:creationId xmlns:p14="http://schemas.microsoft.com/office/powerpoint/2010/main" val="2350212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Стр. 49 учебника. П.4.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611949"/>
            <a:ext cx="9420255" cy="4775788"/>
          </a:xfrm>
        </p:spPr>
        <p:txBody>
          <a:bodyPr>
            <a:noAutofit/>
          </a:bodyPr>
          <a:lstStyle/>
          <a:p>
            <a:r>
              <a:rPr lang="ru-RU" sz="4400" dirty="0" smtClean="0"/>
              <a:t>Какие еще занятия у древних египтян мы можем выделить?</a:t>
            </a:r>
          </a:p>
          <a:p>
            <a:r>
              <a:rPr lang="ru-RU" sz="4400" dirty="0" smtClean="0"/>
              <a:t>Какие растения выращивали древние египтяне?</a:t>
            </a:r>
          </a:p>
          <a:p>
            <a:r>
              <a:rPr lang="ru-RU" sz="4400" dirty="0" smtClean="0"/>
              <a:t>Подумайте что ели и где жили древние египтяне?</a:t>
            </a:r>
          </a:p>
        </p:txBody>
      </p:sp>
    </p:spTree>
    <p:extLst>
      <p:ext uri="{BB962C8B-B14F-4D97-AF65-F5344CB8AC3E}">
        <p14:creationId xmlns:p14="http://schemas.microsoft.com/office/powerpoint/2010/main" val="3350584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" y="365125"/>
            <a:ext cx="10515600" cy="96728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Стр. 50 учебника. Дополнительный текст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52" y="1332412"/>
            <a:ext cx="7955280" cy="5525588"/>
          </a:xfrm>
        </p:spPr>
      </p:pic>
    </p:spTree>
    <p:extLst>
      <p:ext uri="{BB962C8B-B14F-4D97-AF65-F5344CB8AC3E}">
        <p14:creationId xmlns:p14="http://schemas.microsoft.com/office/powerpoint/2010/main" val="2611199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696"/>
            <a:ext cx="10515600" cy="108630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Стр. 50 п. 5 первый абзац.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503" y="1603466"/>
            <a:ext cx="10515600" cy="4586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11430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98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Термины урока: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err="1" smtClean="0"/>
              <a:t>Шадуф</a:t>
            </a:r>
            <a:r>
              <a:rPr lang="ru-RU" sz="4400" dirty="0" smtClean="0"/>
              <a:t> – древнеегипетский колодец.</a:t>
            </a:r>
          </a:p>
          <a:p>
            <a:r>
              <a:rPr lang="ru-RU" sz="4400" dirty="0" smtClean="0"/>
              <a:t>Повинности - </a:t>
            </a:r>
            <a:r>
              <a:rPr lang="ru-RU" sz="4400" dirty="0"/>
              <a:t> это обязанности </a:t>
            </a:r>
            <a:r>
              <a:rPr lang="ru-RU" sz="4400" dirty="0" smtClean="0"/>
              <a:t>крестьян и ремесленников  </a:t>
            </a:r>
            <a:r>
              <a:rPr lang="ru-RU" sz="4400" dirty="0"/>
              <a:t>по отношению к </a:t>
            </a:r>
            <a:r>
              <a:rPr lang="ru-RU" sz="4400" dirty="0" smtClean="0"/>
              <a:t>правителю.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68103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87956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Домашнее задание: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1" y="879567"/>
            <a:ext cx="10071462" cy="5161796"/>
          </a:xfrm>
        </p:spPr>
        <p:txBody>
          <a:bodyPr/>
          <a:lstStyle/>
          <a:p>
            <a:r>
              <a:rPr lang="ru-RU" sz="4400" dirty="0" smtClean="0"/>
              <a:t>Параграф 9, п. 4,5,6.</a:t>
            </a:r>
          </a:p>
          <a:p>
            <a:r>
              <a:rPr lang="ru-RU" sz="4400" dirty="0" smtClean="0"/>
              <a:t>Заполнить в тетрадке таблицу:</a:t>
            </a:r>
          </a:p>
          <a:p>
            <a:endParaRPr lang="ru-RU" sz="4400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775390"/>
              </p:ext>
            </p:extLst>
          </p:nvPr>
        </p:nvGraphicFramePr>
        <p:xfrm>
          <a:off x="483326" y="2423922"/>
          <a:ext cx="9836332" cy="4434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9083">
                  <a:extLst>
                    <a:ext uri="{9D8B030D-6E8A-4147-A177-3AD203B41FA5}">
                      <a16:colId xmlns:a16="http://schemas.microsoft.com/office/drawing/2014/main" val="3000181932"/>
                    </a:ext>
                  </a:extLst>
                </a:gridCol>
                <a:gridCol w="2459083">
                  <a:extLst>
                    <a:ext uri="{9D8B030D-6E8A-4147-A177-3AD203B41FA5}">
                      <a16:colId xmlns:a16="http://schemas.microsoft.com/office/drawing/2014/main" val="992001642"/>
                    </a:ext>
                  </a:extLst>
                </a:gridCol>
                <a:gridCol w="2459083">
                  <a:extLst>
                    <a:ext uri="{9D8B030D-6E8A-4147-A177-3AD203B41FA5}">
                      <a16:colId xmlns:a16="http://schemas.microsoft.com/office/drawing/2014/main" val="3817587143"/>
                    </a:ext>
                  </a:extLst>
                </a:gridCol>
                <a:gridCol w="2459083">
                  <a:extLst>
                    <a:ext uri="{9D8B030D-6E8A-4147-A177-3AD203B41FA5}">
                      <a16:colId xmlns:a16="http://schemas.microsoft.com/office/drawing/2014/main" val="2495929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Сравниваемые признаки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Земледельцы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Ремесленники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Вельможи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53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В каких домах жили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789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Чем питались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6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Как одевались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863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Чем занимались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0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Как относился фараон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439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505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063552" y="1988840"/>
          <a:ext cx="8077200" cy="3794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0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7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Сравниваемые признаки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Земледельцы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Ремесленники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Вельможи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 каких домах жили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питались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одевались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Чем занимались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8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Как относился фараон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435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2133600" y="273050"/>
            <a:ext cx="8077200" cy="851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>
                <a:solidFill>
                  <a:srgbClr val="F10F50"/>
                </a:solidFill>
                <a:latin typeface="Arial" pitchFamily="34" charset="0"/>
              </a:rPr>
              <a:t>Вспомним:</a:t>
            </a:r>
            <a:r>
              <a:rPr lang="ru-RU" sz="4000" dirty="0">
                <a:latin typeface="Arial" pitchFamily="34" charset="0"/>
              </a:rPr>
              <a:t/>
            </a:r>
            <a:br>
              <a:rPr lang="ru-RU" sz="4000" dirty="0">
                <a:latin typeface="Arial" pitchFamily="34" charset="0"/>
              </a:rPr>
            </a:br>
            <a:endParaRPr lang="ru-RU" sz="4000" dirty="0">
              <a:latin typeface="Arial" pitchFamily="34" charset="0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1775520" y="980728"/>
            <a:ext cx="8712968" cy="5472608"/>
          </a:xfrm>
        </p:spPr>
        <p:txBody>
          <a:bodyPr>
            <a:noAutofit/>
          </a:bodyPr>
          <a:lstStyle/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Страна, которая располагалась на берегах Нила от первого порога до Средиземного моря -  … </a:t>
            </a:r>
          </a:p>
          <a:p>
            <a:pPr lvl="1" algn="r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Египет</a:t>
            </a:r>
          </a:p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Высокий тростник, из которого изготавливали бумагу - … </a:t>
            </a:r>
          </a:p>
          <a:p>
            <a:pPr lvl="1" algn="r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папирус</a:t>
            </a:r>
          </a:p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Опасные каменистые преграды в реке -  … </a:t>
            </a:r>
          </a:p>
          <a:p>
            <a:pPr lvl="1" algn="r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пороги</a:t>
            </a:r>
          </a:p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Та часть страны Египет, где Нил распадается на несколько рукавов, образующих огромный треугольник -  …</a:t>
            </a:r>
          </a:p>
          <a:p>
            <a:pPr lvl="1" algn="r">
              <a:lnSpc>
                <a:spcPct val="90000"/>
              </a:lnSpc>
              <a:buNone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дельта</a:t>
            </a:r>
          </a:p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Островки зелени -  … </a:t>
            </a:r>
          </a:p>
          <a:p>
            <a:pPr lvl="1" algn="r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оазисы</a:t>
            </a:r>
          </a:p>
          <a:p>
            <a:pPr lvl="1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Правитель Древнего Египта -  …                                     </a:t>
            </a: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lvl="1">
              <a:lnSpc>
                <a:spcPct val="90000"/>
              </a:lnSpc>
              <a:buNone/>
            </a:pPr>
            <a:r>
              <a:rPr lang="ru-RU" sz="2400" b="1" dirty="0">
                <a:solidFill>
                  <a:srgbClr val="F10F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                                                 Фараон</a:t>
            </a:r>
            <a:endParaRPr lang="ru-RU" sz="2400" b="1" dirty="0">
              <a:solidFill>
                <a:srgbClr val="F10F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522514"/>
            <a:ext cx="10855234" cy="633548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633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23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-1"/>
            <a:ext cx="8686800" cy="97971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Выполни тест: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75520" y="1502228"/>
            <a:ext cx="8784976" cy="5239140"/>
          </a:xfrm>
        </p:spPr>
        <p:txBody>
          <a:bodyPr>
            <a:noAutofit/>
          </a:bodyPr>
          <a:lstStyle/>
          <a:p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1.Объединение Египта произошло: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около 3000 г. до н. э.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около 3000 лет назад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около 5000 г. до н. э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937" y="0"/>
            <a:ext cx="8686800" cy="73123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Выполни тест: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05703" y="1097280"/>
            <a:ext cx="8784976" cy="5716096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2.Борьбу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за объединения Египта вели: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Восточный Египет и Западный Египет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Южный Египет и Северный Египет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Южный Египет и Западный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Египет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25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72" y="0"/>
            <a:ext cx="8686800" cy="77042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Выполни тест: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75520" y="2155370"/>
            <a:ext cx="8784976" cy="4585997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3.Первой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столицей Египта стал город: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Ахетатон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Фивы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Мемфис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7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743" y="0"/>
            <a:ext cx="8686800" cy="626733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Выполни тест: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75520" y="1632856"/>
            <a:ext cx="8784976" cy="5108511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4.Главным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занятием жителей Древнего Египта было: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земледелие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охота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скотоводство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рыболовство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3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0"/>
            <a:ext cx="8686800" cy="70539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Выполни тест: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75520" y="1593668"/>
            <a:ext cx="8784976" cy="5147699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5.Главным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благоприятным условием для занятия земледелием в Египте было: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жаркий климат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разливы Нила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близость к морю</a:t>
            </a:r>
          </a:p>
        </p:txBody>
      </p:sp>
    </p:spTree>
    <p:extLst>
      <p:ext uri="{BB962C8B-B14F-4D97-AF65-F5344CB8AC3E}">
        <p14:creationId xmlns:p14="http://schemas.microsoft.com/office/powerpoint/2010/main" val="28955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4137" y="0"/>
            <a:ext cx="10554789" cy="13208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Прочитайте текст. Сформулируйте тему урока.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44137" y="1149532"/>
            <a:ext cx="10909663" cy="5708468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Сегодня я проснулся, как обычно рано – с восходом солнца. Вместе со мной проснулась вся моя семья: жена двое детишек. Мы решили не медлить и сразу принялись за дело, пока солнце не поднялось очень высоко и не стало слишком жарко. Сначала мы прорыхлили землю с помощью плуга, потом дети принесли семена. Сегодня мы посадили ячмень и пшеницу, так как почва была достаточно влажной. Ближе к вечеру приехали писцы, их послал фараон. Они собрали у нас налог и поехали дальше. С заходом я с семьей покинул поле, чтобы завтра продолжить работу. Это мой обычный рабочий день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0150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9586" y="204652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Тема: </a:t>
            </a:r>
            <a:r>
              <a:rPr lang="ru-RU" dirty="0" smtClean="0">
                <a:solidFill>
                  <a:schemeClr val="tx1"/>
                </a:solidFill>
              </a:rPr>
              <a:t>Условия жизни, положение и повинности населения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2" y="1525452"/>
            <a:ext cx="7354388" cy="5332548"/>
          </a:xfrm>
        </p:spPr>
      </p:pic>
    </p:spTree>
    <p:extLst>
      <p:ext uri="{BB962C8B-B14F-4D97-AF65-F5344CB8AC3E}">
        <p14:creationId xmlns:p14="http://schemas.microsoft.com/office/powerpoint/2010/main" val="416738750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79</TotalTime>
  <Words>519</Words>
  <Application>Microsoft Office PowerPoint</Application>
  <PresentationFormat>Широкоэкранный</PresentationFormat>
  <Paragraphs>85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Вспомним: </vt:lpstr>
      <vt:lpstr>Выполни тест:</vt:lpstr>
      <vt:lpstr>Выполни тест:</vt:lpstr>
      <vt:lpstr>Выполни тест:</vt:lpstr>
      <vt:lpstr>Выполни тест:</vt:lpstr>
      <vt:lpstr>Выполни тест:</vt:lpstr>
      <vt:lpstr>Прочитайте текст. Сформулируйте тему урока.</vt:lpstr>
      <vt:lpstr>Тема: Условия жизни, положение и повинности населения</vt:lpstr>
      <vt:lpstr>Рассмотри иллюстрации. Какие занятия древних египтян отражены на них?</vt:lpstr>
      <vt:lpstr>Рассмотри иллюстрации. Какие занятия древних египтян отражены на них?</vt:lpstr>
      <vt:lpstr>Рассмотри иллюстрации. Какие занятия древних египтян отражены на них?</vt:lpstr>
      <vt:lpstr>Рассмотри иллюстрации. Какие занятия древних египтян отражены на них?</vt:lpstr>
      <vt:lpstr>Стр. 49 учебника. П.4.</vt:lpstr>
      <vt:lpstr>Стр. 50 учебника. Дополнительный текст</vt:lpstr>
      <vt:lpstr>Стр. 50 п. 5 первый абзац.</vt:lpstr>
      <vt:lpstr>Термины урока:</vt:lpstr>
      <vt:lpstr>Домашнее задание: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2023-10-02T07:55:00Z</dcterms:created>
  <dcterms:modified xsi:type="dcterms:W3CDTF">2023-10-02T09:16:42Z</dcterms:modified>
</cp:coreProperties>
</file>