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26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2428860" y="428604"/>
            <a:ext cx="6172200" cy="1000132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chemeClr val="accent3">
                    <a:lumMod val="50000"/>
                  </a:schemeClr>
                </a:solidFill>
              </a:rPr>
              <a:t>Дымковская игрушка</a:t>
            </a:r>
            <a:endParaRPr lang="ru-RU" sz="40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3314" name="Picture 2" descr="Достижения юных художников - Дымковская игрушка - Новости - Родителям -  Екатеринбургская детская школа искусств имени Н.А.Римского-Корсаков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364" y="1571612"/>
            <a:ext cx="5286384" cy="3964788"/>
          </a:xfrm>
          <a:prstGeom prst="rect">
            <a:avLst/>
          </a:prstGeom>
          <a:noFill/>
        </p:spPr>
      </p:pic>
      <p:sp>
        <p:nvSpPr>
          <p:cNvPr id="7" name="Заголовок 3"/>
          <p:cNvSpPr txBox="1">
            <a:spLocks/>
          </p:cNvSpPr>
          <p:nvPr/>
        </p:nvSpPr>
        <p:spPr>
          <a:xfrm>
            <a:off x="2357422" y="6000768"/>
            <a:ext cx="6172200" cy="537040"/>
          </a:xfrm>
          <a:prstGeom prst="rect">
            <a:avLst/>
          </a:prstGeom>
        </p:spPr>
        <p:txBody>
          <a:bodyPr vert="horz" anchor="b">
            <a:normAutofit fontScale="77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500" b="1" i="0" u="none" strike="noStrike" kern="1200" cap="small" spc="0" normalizeH="0" baseline="0" noProof="0" dirty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82594"/>
          </a:xfrm>
        </p:spPr>
        <p:txBody>
          <a:bodyPr>
            <a:normAutofit/>
          </a:bodyPr>
          <a:lstStyle/>
          <a:p>
            <a:r>
              <a:rPr lang="ru-RU" b="1" dirty="0" smtClean="0"/>
              <a:t>Дымковская игрушка</a:t>
            </a:r>
            <a:r>
              <a:rPr lang="ru-RU" dirty="0" smtClean="0"/>
              <a:t> -</a:t>
            </a:r>
            <a:endParaRPr lang="ru-RU" dirty="0"/>
          </a:p>
        </p:txBody>
      </p:sp>
      <p:sp>
        <p:nvSpPr>
          <p:cNvPr id="26626" name="AutoShape 2" descr="https://dymkovo.com/assets/images/articles/teh-2_b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6627" name="Picture 3" descr="C:\Users\user\Desktop\дым\p61_53967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6131" y="928670"/>
            <a:ext cx="4265869" cy="2714644"/>
          </a:xfrm>
          <a:prstGeom prst="rect">
            <a:avLst/>
          </a:prstGeom>
          <a:noFill/>
        </p:spPr>
      </p:pic>
      <p:pic>
        <p:nvPicPr>
          <p:cNvPr id="26628" name="Picture 4" descr="C:\Users\user\Desktop\дым\sloboda-3_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48" y="3666420"/>
            <a:ext cx="4357718" cy="288356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4572000" y="1142984"/>
            <a:ext cx="407196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глиняная скульптура, обеленная и ярко раскрашенная.</a:t>
            </a:r>
            <a:endParaRPr lang="ru-RU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571472" y="3929066"/>
            <a:ext cx="307183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 smtClean="0"/>
              <a:t>Традиционно изготавливается в селе Дымково Кировской области.</a:t>
            </a:r>
            <a:endParaRPr lang="ru-RU" sz="22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82594"/>
          </a:xfrm>
        </p:spPr>
        <p:txBody>
          <a:bodyPr/>
          <a:lstStyle/>
          <a:p>
            <a:pPr algn="ctr"/>
            <a:r>
              <a:rPr lang="ru-RU" dirty="0" smtClean="0"/>
              <a:t>Процесс изготовления</a:t>
            </a:r>
            <a:endParaRPr lang="ru-RU" dirty="0"/>
          </a:p>
        </p:txBody>
      </p:sp>
      <p:pic>
        <p:nvPicPr>
          <p:cNvPr id="27650" name="Picture 2" descr="C:\Users\user\Desktop\дым\teh-2_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000108"/>
            <a:ext cx="1571636" cy="1933112"/>
          </a:xfrm>
          <a:prstGeom prst="rect">
            <a:avLst/>
          </a:prstGeom>
          <a:noFill/>
        </p:spPr>
      </p:pic>
      <p:pic>
        <p:nvPicPr>
          <p:cNvPr id="27653" name="Picture 5" descr="C:\Users\user\Desktop\дым\teh-5_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43636" y="928670"/>
            <a:ext cx="2559850" cy="1843092"/>
          </a:xfrm>
          <a:prstGeom prst="rect">
            <a:avLst/>
          </a:prstGeom>
          <a:noFill/>
        </p:spPr>
      </p:pic>
      <p:pic>
        <p:nvPicPr>
          <p:cNvPr id="27654" name="Picture 6" descr="C:\Users\user\Desktop\дым\teh-6_b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57884" y="2928934"/>
            <a:ext cx="2824003" cy="1485425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1071538" y="4857760"/>
            <a:ext cx="1214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Лепка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071802" y="4714884"/>
            <a:ext cx="20717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Сушка (3-5 дней), обжиг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5715008" y="4786323"/>
            <a:ext cx="2500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err="1" smtClean="0"/>
              <a:t>Обеливание</a:t>
            </a:r>
            <a:r>
              <a:rPr lang="ru-RU" dirty="0" smtClean="0"/>
              <a:t> и роспись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2143108" y="5786454"/>
            <a:ext cx="49292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chemeClr val="accent3">
                    <a:lumMod val="75000"/>
                  </a:schemeClr>
                </a:solidFill>
              </a:rPr>
              <a:t>Выполняется одним мастером!</a:t>
            </a:r>
            <a:endParaRPr lang="ru-RU" sz="2000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27655" name="Picture 7" descr="C:\Users\user\Desktop\дым\di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14546" y="1000108"/>
            <a:ext cx="3609356" cy="2935609"/>
          </a:xfrm>
          <a:prstGeom prst="rect">
            <a:avLst/>
          </a:prstGeom>
          <a:noFill/>
        </p:spPr>
      </p:pic>
      <p:pic>
        <p:nvPicPr>
          <p:cNvPr id="14" name="Picture 3" descr="C:\Users\user\Desktop\дым\teh-3_b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0034" y="3143248"/>
            <a:ext cx="2492023" cy="150019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25470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/>
              <a:t>Дымковской игрушке около </a:t>
            </a:r>
            <a:r>
              <a:rPr lang="ru-RU" sz="2000" dirty="0" smtClean="0">
                <a:solidFill>
                  <a:srgbClr val="FF0000"/>
                </a:solidFill>
              </a:rPr>
              <a:t>400</a:t>
            </a:r>
            <a:r>
              <a:rPr lang="ru-RU" sz="2000" dirty="0" smtClean="0"/>
              <a:t> лет.</a:t>
            </a:r>
            <a:br>
              <a:rPr lang="ru-RU" sz="2000" dirty="0" smtClean="0"/>
            </a:br>
            <a:r>
              <a:rPr lang="ru-RU" sz="2000" dirty="0" smtClean="0"/>
              <a:t>«Дымка» в Кирове.</a:t>
            </a:r>
            <a:endParaRPr lang="ru-RU" sz="2000" dirty="0"/>
          </a:p>
        </p:txBody>
      </p:sp>
      <p:pic>
        <p:nvPicPr>
          <p:cNvPr id="28675" name="Picture 3" descr="C:\Users\user\Desktop\дым\depositphotos_37625373-stock-photo-family-monument-to-dymkovo-toy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2" y="1643050"/>
            <a:ext cx="3143272" cy="2357454"/>
          </a:xfrm>
          <a:prstGeom prst="rect">
            <a:avLst/>
          </a:prstGeom>
          <a:noFill/>
        </p:spPr>
      </p:pic>
      <p:pic>
        <p:nvPicPr>
          <p:cNvPr id="28676" name="Picture 4" descr="C:\Users\user\Desktop\дым\image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4612" y="4429132"/>
            <a:ext cx="3191660" cy="2123904"/>
          </a:xfrm>
          <a:prstGeom prst="rect">
            <a:avLst/>
          </a:prstGeom>
          <a:noFill/>
        </p:spPr>
      </p:pic>
      <p:pic>
        <p:nvPicPr>
          <p:cNvPr id="28677" name="Picture 5" descr="C:\Users\user\Desktop\дым\unnamed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1643050"/>
            <a:ext cx="3071834" cy="228928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357158" y="3929066"/>
            <a:ext cx="31432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Музей дымковский игрушки</a:t>
            </a:r>
            <a:endParaRPr lang="ru-RU" sz="1600" dirty="0"/>
          </a:p>
        </p:txBody>
      </p:sp>
      <p:sp>
        <p:nvSpPr>
          <p:cNvPr id="9" name="TextBox 8"/>
          <p:cNvSpPr txBox="1"/>
          <p:nvPr/>
        </p:nvSpPr>
        <p:spPr>
          <a:xfrm>
            <a:off x="5143504" y="3929066"/>
            <a:ext cx="30718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Памятник семье </a:t>
            </a:r>
            <a:endParaRPr lang="ru-RU" sz="1600" dirty="0"/>
          </a:p>
        </p:txBody>
      </p:sp>
      <p:cxnSp>
        <p:nvCxnSpPr>
          <p:cNvPr id="11" name="Прямая со стрелкой 10"/>
          <p:cNvCxnSpPr/>
          <p:nvPr/>
        </p:nvCxnSpPr>
        <p:spPr>
          <a:xfrm rot="10800000" flipV="1">
            <a:off x="2000232" y="928670"/>
            <a:ext cx="1428760" cy="6429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5214942" y="928670"/>
            <a:ext cx="1285884" cy="6429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rot="5400000">
            <a:off x="2536017" y="2678901"/>
            <a:ext cx="321471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420888"/>
            <a:ext cx="7683624" cy="1143000"/>
          </a:xfrm>
        </p:spPr>
        <p:txBody>
          <a:bodyPr>
            <a:noAutofit/>
          </a:bodyPr>
          <a:lstStyle/>
          <a:p>
            <a:r>
              <a:rPr lang="ru-RU" sz="5400" dirty="0" smtClean="0"/>
              <a:t>Спасибо за внимание !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254615129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72</TotalTime>
  <Words>51</Words>
  <Application>Microsoft Office PowerPoint</Application>
  <PresentationFormat>Экран (4:3)</PresentationFormat>
  <Paragraphs>13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9" baseType="lpstr">
      <vt:lpstr>Constantia</vt:lpstr>
      <vt:lpstr>Wingdings</vt:lpstr>
      <vt:lpstr>Wingdings 2</vt:lpstr>
      <vt:lpstr>Эркер</vt:lpstr>
      <vt:lpstr>Дымковская игрушка</vt:lpstr>
      <vt:lpstr>Дымковская игрушка -</vt:lpstr>
      <vt:lpstr>Процесс изготовления</vt:lpstr>
      <vt:lpstr>Дымковской игрушке около 400 лет. «Дымка» в Кирове.</vt:lpstr>
      <vt:lpstr>Спасибо за внимание 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Дымковская игрушка</dc:title>
  <dc:creator>user</dc:creator>
  <cp:lastModifiedBy>Admin-IBO</cp:lastModifiedBy>
  <cp:revision>13</cp:revision>
  <dcterms:created xsi:type="dcterms:W3CDTF">2021-11-30T07:30:37Z</dcterms:created>
  <dcterms:modified xsi:type="dcterms:W3CDTF">2023-10-02T09:38:41Z</dcterms:modified>
</cp:coreProperties>
</file>