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Default Extension="~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7" r:id="rId3"/>
    <p:sldId id="281" r:id="rId4"/>
    <p:sldId id="289" r:id="rId5"/>
    <p:sldId id="287" r:id="rId6"/>
    <p:sldId id="285" r:id="rId7"/>
    <p:sldId id="284" r:id="rId8"/>
    <p:sldId id="288" r:id="rId9"/>
    <p:sldId id="290" r:id="rId10"/>
    <p:sldId id="283" r:id="rId11"/>
    <p:sldId id="270" r:id="rId12"/>
    <p:sldId id="29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7DB73-511C-44AA-9579-C101A73D7F1D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B6A213-FEF0-401E-B25F-591FB0E4B1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151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6A213-FEF0-401E-B25F-591FB0E4B12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316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6A213-FEF0-401E-B25F-591FB0E4B12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228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6A213-FEF0-401E-B25F-591FB0E4B12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545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6A213-FEF0-401E-B25F-591FB0E4B12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413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B6A213-FEF0-401E-B25F-591FB0E4B12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544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8FA2-76D3-4FA9-A6E6-E62A60ACD782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0F8F7-54AA-466A-8AED-630F70B40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8FA2-76D3-4FA9-A6E6-E62A60ACD782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0F8F7-54AA-466A-8AED-630F70B40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482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8FA2-76D3-4FA9-A6E6-E62A60ACD782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0F8F7-54AA-466A-8AED-630F70B40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8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8FA2-76D3-4FA9-A6E6-E62A60ACD782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0F8F7-54AA-466A-8AED-630F70B40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400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8FA2-76D3-4FA9-A6E6-E62A60ACD782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0F8F7-54AA-466A-8AED-630F70B40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025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8FA2-76D3-4FA9-A6E6-E62A60ACD782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0F8F7-54AA-466A-8AED-630F70B40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138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8FA2-76D3-4FA9-A6E6-E62A60ACD782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0F8F7-54AA-466A-8AED-630F70B40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639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8FA2-76D3-4FA9-A6E6-E62A60ACD782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0F8F7-54AA-466A-8AED-630F70B40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761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8FA2-76D3-4FA9-A6E6-E62A60ACD782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0F8F7-54AA-466A-8AED-630F70B40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873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8FA2-76D3-4FA9-A6E6-E62A60ACD782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0F8F7-54AA-466A-8AED-630F70B40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295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8FA2-76D3-4FA9-A6E6-E62A60ACD782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0F8F7-54AA-466A-8AED-630F70B40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472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18FA2-76D3-4FA9-A6E6-E62A60ACD782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0F8F7-54AA-466A-8AED-630F70B40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885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~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~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~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14972"/>
            <a:ext cx="7772400" cy="1470025"/>
          </a:xfrm>
        </p:spPr>
        <p:txBody>
          <a:bodyPr>
            <a:normAutofit/>
          </a:bodyPr>
          <a:lstStyle/>
          <a:p>
            <a:r>
              <a:rPr lang="ru-RU" altLang="ru-RU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Кто такие рыбы?</a:t>
            </a:r>
            <a:endParaRPr lang="ru-RU" sz="6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/>
          <a:p>
            <a:r>
              <a:rPr lang="ru-RU" altLang="ru-RU" sz="3200" dirty="0">
                <a:solidFill>
                  <a:schemeClr val="accent1">
                    <a:lumMod val="50000"/>
                  </a:schemeClr>
                </a:solidFill>
                <a:effectLst/>
              </a:rPr>
              <a:t>Окружающий мир ( 1 класс )</a:t>
            </a:r>
          </a:p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C7DF72-9000-2FFB-779A-A80DB1119358}"/>
              </a:ext>
            </a:extLst>
          </p:cNvPr>
          <p:cNvSpPr txBox="1"/>
          <p:nvPr/>
        </p:nvSpPr>
        <p:spPr>
          <a:xfrm>
            <a:off x="-91440" y="521236"/>
            <a:ext cx="4663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«</a:t>
            </a:r>
            <a:r>
              <a:rPr lang="ru-RU" sz="32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ОЦ»Созвездие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B2FA6A-30AF-B0F6-E764-23C8296FD3D0}"/>
              </a:ext>
            </a:extLst>
          </p:cNvPr>
          <p:cNvSpPr txBox="1"/>
          <p:nvPr/>
        </p:nvSpPr>
        <p:spPr>
          <a:xfrm>
            <a:off x="4522298" y="5439688"/>
            <a:ext cx="42589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400" b="0" dirty="0">
                <a:solidFill>
                  <a:schemeClr val="tx2">
                    <a:lumMod val="50000"/>
                  </a:schemeClr>
                </a:solidFill>
                <a:latin typeface="Arial Rounded MT Bold" panose="020F0704030504030204" pitchFamily="34" charset="0"/>
              </a:rPr>
              <a:t>Учитель начальных классов Иванова Елена Александровна</a:t>
            </a:r>
          </a:p>
          <a:p>
            <a:pPr eaLnBrk="1" hangingPunct="1"/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4C514B-B3D0-7CDC-44A8-9C2AF7F2E2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234978"/>
            <a:ext cx="23812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434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C90D44-D81B-19F0-86A5-DA2328AFD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475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556" y="1268760"/>
            <a:ext cx="7992888" cy="1143000"/>
          </a:xfrm>
        </p:spPr>
        <p:txBody>
          <a:bodyPr>
            <a:noAutofit/>
          </a:bodyPr>
          <a:lstStyle/>
          <a:p>
            <a:pPr algn="l"/>
            <a:r>
              <a:rPr lang="ru-RU" altLang="ru-RU" sz="3200" b="0" u="sng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Устно опишите одну из рыб по плану</a:t>
            </a:r>
            <a:r>
              <a:rPr lang="ru-RU" altLang="ru-RU" sz="3200" b="0" u="sng" dirty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ru-RU" altLang="ru-RU" sz="3200" b="0" dirty="0">
                <a:solidFill>
                  <a:srgbClr val="00B050"/>
                </a:solidFill>
              </a:rPr>
              <a:t>название рыбы; </a:t>
            </a:r>
            <a:r>
              <a:rPr lang="ru-RU" altLang="ru-RU" sz="3200" b="0" dirty="0">
                <a:solidFill>
                  <a:schemeClr val="accent6">
                    <a:lumMod val="75000"/>
                  </a:schemeClr>
                </a:solidFill>
              </a:rPr>
              <a:t>речная или морская; </a:t>
            </a:r>
            <a:r>
              <a:rPr lang="ru-RU" altLang="ru-RU" sz="3200" b="0" dirty="0">
                <a:solidFill>
                  <a:srgbClr val="FF0000"/>
                </a:solidFill>
              </a:rPr>
              <a:t>размеры ( большая, средних размеров, маленькая ); </a:t>
            </a:r>
            <a:r>
              <a:rPr lang="ru-RU" altLang="ru-RU" sz="3200" b="0" dirty="0">
                <a:solidFill>
                  <a:schemeClr val="bg2">
                    <a:lumMod val="50000"/>
                  </a:schemeClr>
                </a:solidFill>
              </a:rPr>
              <a:t>форма тела; </a:t>
            </a:r>
            <a:r>
              <a:rPr lang="ru-RU" altLang="ru-RU" sz="3200" b="0" dirty="0">
                <a:solidFill>
                  <a:srgbClr val="0070C0"/>
                </a:solidFill>
              </a:rPr>
              <a:t>окраска туловища, </a:t>
            </a:r>
            <a:r>
              <a:rPr lang="ru-RU" altLang="ru-RU" sz="3200" b="0" dirty="0">
                <a:solidFill>
                  <a:schemeClr val="accent1">
                    <a:lumMod val="75000"/>
                  </a:schemeClr>
                </a:solidFill>
              </a:rPr>
              <a:t>плавников; </a:t>
            </a:r>
            <a:r>
              <a:rPr lang="ru-RU" altLang="ru-RU" sz="3200" b="0" dirty="0">
                <a:solidFill>
                  <a:schemeClr val="accent2">
                    <a:lumMod val="75000"/>
                  </a:schemeClr>
                </a:solidFill>
              </a:rPr>
              <a:t>особенности частей тела ( например, рта, глаз, плавников ).</a:t>
            </a:r>
            <a:endParaRPr lang="ru-RU" sz="3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715EEF-3CD2-98BD-5962-EDDE7DB98F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54" y="3429000"/>
            <a:ext cx="1988622" cy="302814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3AC67B-0612-12BD-9407-391D7B58A3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653" y="3532566"/>
            <a:ext cx="2352303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396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29B0F83-67E0-3158-0C90-3AC917AA3490}"/>
              </a:ext>
            </a:extLst>
          </p:cNvPr>
          <p:cNvSpPr txBox="1"/>
          <p:nvPr/>
        </p:nvSpPr>
        <p:spPr>
          <a:xfrm>
            <a:off x="539552" y="627527"/>
            <a:ext cx="653447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6600" b="0" dirty="0">
                <a:solidFill>
                  <a:schemeClr val="accent1">
                    <a:lumMod val="50000"/>
                  </a:schemeClr>
                </a:solidFill>
              </a:rPr>
              <a:t>Спасибо за                     </a:t>
            </a:r>
          </a:p>
          <a:p>
            <a:r>
              <a:rPr lang="ru-RU" altLang="ru-RU" sz="6600" dirty="0">
                <a:solidFill>
                  <a:schemeClr val="accent1">
                    <a:lumMod val="50000"/>
                  </a:schemeClr>
                </a:solidFill>
              </a:rPr>
              <a:t>            </a:t>
            </a:r>
            <a:r>
              <a:rPr lang="ru-RU" altLang="ru-RU" sz="6600" b="0" dirty="0">
                <a:solidFill>
                  <a:schemeClr val="accent1">
                    <a:lumMod val="50000"/>
                  </a:schemeClr>
                </a:solidFill>
              </a:rPr>
              <a:t>внимание!</a:t>
            </a:r>
            <a:endParaRPr lang="ru-RU" sz="66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8EF159-F3C9-8022-7E27-6DBF68D1C8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780928"/>
            <a:ext cx="3319272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84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D9BB663-AB89-3187-2FBA-EBFD6BC57908}"/>
              </a:ext>
            </a:extLst>
          </p:cNvPr>
          <p:cNvSpPr txBox="1"/>
          <p:nvPr/>
        </p:nvSpPr>
        <p:spPr>
          <a:xfrm>
            <a:off x="224644" y="404664"/>
            <a:ext cx="869471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3600" b="0" dirty="0">
                <a:solidFill>
                  <a:schemeClr val="tx2">
                    <a:lumMod val="50000"/>
                  </a:schemeClr>
                </a:solidFill>
              </a:rPr>
              <a:t>Узнаем, каких животных называют рыбами. Научимся приводить примеры речных и морских рыб, описывать рыбу по плану. Вспомним, каких рыб вы знаете.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E935C70-BB86-5C93-CF60-C07DFB1B4C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996952"/>
            <a:ext cx="5873849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66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412776"/>
            <a:ext cx="8424936" cy="1143000"/>
          </a:xfrm>
        </p:spPr>
        <p:txBody>
          <a:bodyPr>
            <a:noAutofit/>
          </a:bodyPr>
          <a:lstStyle/>
          <a:p>
            <a:pPr algn="l"/>
            <a:r>
              <a:rPr lang="ru-RU" altLang="ru-RU" sz="4000" b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Отгадайте загадки: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8">
            <a:extLst>
              <a:ext uri="{FF2B5EF4-FFF2-40B4-BE49-F238E27FC236}">
                <a16:creationId xmlns:a16="http://schemas.microsoft.com/office/drawing/2014/main" id="{8D418841-B267-EF78-B583-850F9B4E7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7050" y="5661025"/>
            <a:ext cx="99695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4949720-AD25-201D-691C-47E5A02B53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924944"/>
            <a:ext cx="2187457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907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838E60-6061-B80E-D8B4-6075CE4BA4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FE0819-13B1-4476-9967-C8AA924FA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0648"/>
            <a:ext cx="8640960" cy="5486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9A42EF4-5155-E461-6B19-F217E74EF3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165304"/>
            <a:ext cx="1800200" cy="54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352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424936" cy="1143000"/>
          </a:xfrm>
        </p:spPr>
        <p:txBody>
          <a:bodyPr>
            <a:noAutofit/>
          </a:bodyPr>
          <a:lstStyle/>
          <a:p>
            <a:pPr algn="l"/>
            <a:r>
              <a:rPr lang="ru-RU" altLang="ru-RU" sz="2400" b="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Вспомните,  каких рыб вы знаете. Отгадайте загадки: «В воде они живут, нет клюва, а клюют», «У родителей и деток вся одежда из монеток» Отгадки подскажут, по каким признаком можно отличить рыб от других животных. </a:t>
            </a:r>
            <a:endParaRPr lang="ru-RU" sz="24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DEF3B4B-FAC5-5A1A-B8BD-39932568E4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936" y="0"/>
            <a:ext cx="9186936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582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064" y="476672"/>
            <a:ext cx="8424936" cy="1143000"/>
          </a:xfrm>
        </p:spPr>
        <p:txBody>
          <a:bodyPr>
            <a:noAutofit/>
          </a:bodyPr>
          <a:lstStyle/>
          <a:p>
            <a:pPr algn="l"/>
            <a:r>
              <a:rPr lang="ru-RU" altLang="ru-RU" sz="3600" b="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Отгадки подскажут, по каким признаком можно отличить рыб от других животных. 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5A10A65-226E-2F58-9AC3-FC99F16FEA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276872"/>
            <a:ext cx="7092280" cy="42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781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D9BB663-AB89-3187-2FBA-EBFD6BC57908}"/>
              </a:ext>
            </a:extLst>
          </p:cNvPr>
          <p:cNvSpPr txBox="1"/>
          <p:nvPr/>
        </p:nvSpPr>
        <p:spPr>
          <a:xfrm>
            <a:off x="449288" y="0"/>
            <a:ext cx="86947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ru-RU" altLang="ru-RU" sz="3200" b="0" dirty="0">
                <a:solidFill>
                  <a:schemeClr val="tx2">
                    <a:lumMod val="75000"/>
                  </a:schemeClr>
                </a:solidFill>
              </a:rPr>
              <a:t>Изучите по рисунку строение тела рыбы. Найдите указанные части у других рыб, изображенных в учебнике.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66C545-73A9-FFBA-FD7B-6D14C5584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80" y="1487418"/>
            <a:ext cx="7560840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141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3344" y="1628800"/>
            <a:ext cx="7237312" cy="1143000"/>
          </a:xfrm>
        </p:spPr>
        <p:txBody>
          <a:bodyPr>
            <a:noAutofit/>
          </a:bodyPr>
          <a:lstStyle/>
          <a:p>
            <a:pPr algn="l"/>
            <a:r>
              <a:rPr lang="ru-RU" altLang="ru-RU" sz="4000" b="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Рассмотрите речных и морских рыб, изображенных на рисунках. Назовите их. Проверьте себя.</a:t>
            </a:r>
            <a:endParaRPr lang="ru-RU" sz="4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8">
            <a:extLst>
              <a:ext uri="{FF2B5EF4-FFF2-40B4-BE49-F238E27FC236}">
                <a16:creationId xmlns:a16="http://schemas.microsoft.com/office/drawing/2014/main" id="{D9DF3B10-6F7E-F91B-11CD-39083691DA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7050" y="5661025"/>
            <a:ext cx="99695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F02E864-1280-FDEB-7131-9FF6F36BAD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766728"/>
            <a:ext cx="3789040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0876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260648"/>
            <a:ext cx="8856984" cy="1143000"/>
          </a:xfrm>
        </p:spPr>
        <p:txBody>
          <a:bodyPr>
            <a:noAutofit/>
          </a:bodyPr>
          <a:lstStyle/>
          <a:p>
            <a:pPr algn="l"/>
            <a:r>
              <a:rPr lang="ru-RU" altLang="ru-RU" sz="2800" b="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Рассмотрите речных и морских рыб, изображенных на рисунке. Назовите их. Проверьте себя.</a:t>
            </a:r>
            <a:endParaRPr lang="ru-RU" sz="28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4FFD8FE-C36A-1BBC-EDCD-F0B63DCC14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6005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214</Words>
  <Application>Microsoft Office PowerPoint</Application>
  <PresentationFormat>Экран (4:3)</PresentationFormat>
  <Paragraphs>19</Paragraphs>
  <Slides>12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Arial Rounded MT Bold</vt:lpstr>
      <vt:lpstr>Calibri</vt:lpstr>
      <vt:lpstr>Тема Office</vt:lpstr>
      <vt:lpstr>Кто такие рыбы?</vt:lpstr>
      <vt:lpstr>Презентация PowerPoint</vt:lpstr>
      <vt:lpstr>Отгадайте загадки:</vt:lpstr>
      <vt:lpstr>Презентация PowerPoint</vt:lpstr>
      <vt:lpstr>Вспомните,  каких рыб вы знаете. Отгадайте загадки: «В воде они живут, нет клюва, а клюют», «У родителей и деток вся одежда из монеток» Отгадки подскажут, по каким признаком можно отличить рыб от других животных. </vt:lpstr>
      <vt:lpstr>Отгадки подскажут, по каким признаком можно отличить рыб от других животных. </vt:lpstr>
      <vt:lpstr>Презентация PowerPoint</vt:lpstr>
      <vt:lpstr>Рассмотрите речных и морских рыб, изображенных на рисунках. Назовите их. Проверьте себя.</vt:lpstr>
      <vt:lpstr>Рассмотрите речных и морских рыб, изображенных на рисунке. Назовите их. Проверьте себя.</vt:lpstr>
      <vt:lpstr>Презентация PowerPoint</vt:lpstr>
      <vt:lpstr>Устно опишите одну из рыб по плану: название рыбы; речная или морская; размеры ( большая, средних размеров, маленькая ); форма тела; окраска туловища, плавников; особенности частей тела ( например, рта, глаз, плавников ).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Температура воды</dc:title>
  <dc:creator>александр довгаль</dc:creator>
  <cp:lastModifiedBy>александр довгаль</cp:lastModifiedBy>
  <cp:revision>37</cp:revision>
  <dcterms:created xsi:type="dcterms:W3CDTF">2020-11-29T18:28:35Z</dcterms:created>
  <dcterms:modified xsi:type="dcterms:W3CDTF">2023-10-01T07:25:41Z</dcterms:modified>
</cp:coreProperties>
</file>