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7"/>
  </p:notesMasterIdLst>
  <p:handoutMasterIdLst>
    <p:handoutMasterId r:id="rId18"/>
  </p:handoutMasterIdLst>
  <p:sldIdLst>
    <p:sldId id="257" r:id="rId2"/>
    <p:sldId id="273" r:id="rId3"/>
    <p:sldId id="258" r:id="rId4"/>
    <p:sldId id="259" r:id="rId5"/>
    <p:sldId id="260" r:id="rId6"/>
    <p:sldId id="274" r:id="rId7"/>
    <p:sldId id="270" r:id="rId8"/>
    <p:sldId id="267" r:id="rId9"/>
    <p:sldId id="263" r:id="rId10"/>
    <p:sldId id="264" r:id="rId11"/>
    <p:sldId id="266" r:id="rId12"/>
    <p:sldId id="262" r:id="rId13"/>
    <p:sldId id="268" r:id="rId14"/>
    <p:sldId id="269" r:id="rId15"/>
    <p:sldId id="272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B5C320A-F5C8-4FD6-86FF-35D2EBF085B6}" type="datetime1">
              <a:rPr lang="ru-RU" smtClean="0"/>
              <a:t>20.09.2023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C702C7-E599-40D9-B30E-0392896973B5}" type="datetime1">
              <a:rPr lang="ru-RU" smtClean="0"/>
              <a:t>20.09.2023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Прямоугольник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Прямоугольник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 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6506E9A3-1561-45B7-908B-DACC52528ABB}" type="datetime1">
              <a:rPr lang="ru-RU" smtClean="0"/>
              <a:t>20.09.2023</a:t>
            </a:fld>
            <a:endParaRPr lang="en-US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92B999-6CB2-48D4-8AF6-3D1A5D13436B}" type="datetime1">
              <a:rPr lang="ru-RU" smtClean="0"/>
              <a:t>20.09.2023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52C98DB-1092-48C4-AD4E-BD3E9D2E2345}" type="datetime1">
              <a:rPr lang="ru-RU" smtClean="0"/>
              <a:t>20.09.2023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23" name="Прямоугольник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Прямоугольник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Прямоугольник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7B2CE4EA-3B49-4A00-ADF3-7C7272A626C1}" type="datetime1">
              <a:rPr lang="ru-RU" smtClean="0"/>
              <a:t>20.09.2023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A16848F-27AD-43B9-904C-1CF05D24EB3C}" type="datetime1">
              <a:rPr lang="ru-RU" smtClean="0"/>
              <a:t>20.09.2023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3090412-2DE5-405A-816E-F08FB54EB168}" type="datetime1">
              <a:rPr lang="ru-RU" smtClean="0"/>
              <a:t>20.09.2023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4C2D7CB-4DC1-4BB7-BF00-4C36160857E0}" type="datetime1">
              <a:rPr lang="ru-RU" smtClean="0"/>
              <a:t>20.09.2023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60D38F-E364-4ED4-9BF4-D7F00FFBE76A}" type="datetime1">
              <a:rPr lang="ru-RU" smtClean="0"/>
              <a:t>20.09.2023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F183FEFD-AB08-4CB5-AE4D-2F6B12D8E3B0}" type="datetime1">
              <a:rPr lang="ru-RU" smtClean="0"/>
              <a:t>20.09.2023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EBEA1583-5CEF-4E36-A7FC-D34B7E954D76}" type="datetime1">
              <a:rPr lang="ru-RU" smtClean="0"/>
              <a:t>20.09.2023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Прямоугольник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Прямоугольник 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068A786-B8BF-4988-ACBA-DD9B5BC8D522}" type="datetime1">
              <a:rPr lang="ru-RU" smtClean="0"/>
              <a:t>20.09.2023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рупный план логотипа&#10;&#10;Автоматически созданное описание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61011" y="2094806"/>
            <a:ext cx="5120639" cy="2788089"/>
          </a:xfrm>
        </p:spPr>
        <p:txBody>
          <a:bodyPr rtlCol="0">
            <a:normAutofit/>
          </a:bodyPr>
          <a:lstStyle/>
          <a:p>
            <a:r>
              <a:rPr lang="ru" sz="4400" dirty="0" smtClean="0">
                <a:solidFill>
                  <a:schemeClr val="tx1"/>
                </a:solidFill>
              </a:rPr>
              <a:t>Олимпионики россии</a:t>
            </a:r>
            <a:endParaRPr lang="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B9918B2-F8C4-427C-A596-9470323B8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116" y="385894"/>
            <a:ext cx="5034157" cy="61063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ПАРАД ПОБЕДЫ В СОЧИ — КОМАНДНОЕ ЗОЛОТО ФИГУРИСТОВ</a:t>
            </a:r>
          </a:p>
          <a:p>
            <a:pPr marL="0" indent="0">
              <a:buNone/>
            </a:pPr>
            <a:r>
              <a:rPr lang="ru-RU" dirty="0"/>
              <a:t>Дебют командных соревнований на сочинской Олимпиаде получился для России золотым. За три дня </a:t>
            </a:r>
            <a:r>
              <a:rPr lang="ru-RU" dirty="0" err="1"/>
              <a:t>crème</a:t>
            </a:r>
            <a:r>
              <a:rPr lang="ru-RU" dirty="0"/>
              <a:t> </a:t>
            </a:r>
            <a:r>
              <a:rPr lang="ru-RU" dirty="0" err="1"/>
              <a:t>de</a:t>
            </a:r>
            <a:r>
              <a:rPr lang="ru-RU" dirty="0"/>
              <a:t> </a:t>
            </a:r>
            <a:r>
              <a:rPr lang="ru-RU" dirty="0" err="1"/>
              <a:t>la</a:t>
            </a:r>
            <a:r>
              <a:rPr lang="ru-RU" dirty="0"/>
              <a:t> </a:t>
            </a:r>
            <a:r>
              <a:rPr lang="ru-RU" dirty="0" err="1"/>
              <a:t>crème</a:t>
            </a:r>
            <a:r>
              <a:rPr lang="ru-RU" dirty="0"/>
              <a:t> отечественного фигурного катания устроил настоящее шоу на домашнем льду, без шансов для соперников выиграв первую золотую медаль страны на тех соревнованиях.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8C519E-F17C-4028-976A-9FC686A8A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859" y="2315108"/>
            <a:ext cx="5878693" cy="408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77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F6E97ED-E595-41C1-BFE5-BBE470FAA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5" y="385893"/>
            <a:ext cx="6779753" cy="6090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РУССКАЯ СКАЗКА АМЕРИКАНСКОГО СНОУБОРДИСТА — ВИК УАЙЛД</a:t>
            </a:r>
          </a:p>
          <a:p>
            <a:pPr marL="0" indent="0">
              <a:buNone/>
            </a:pPr>
            <a:r>
              <a:rPr lang="ru-RU" dirty="0"/>
              <a:t>На Играх в Сочи уроженец городка Уайт-</a:t>
            </a:r>
            <a:r>
              <a:rPr lang="ru-RU" dirty="0" err="1"/>
              <a:t>Сэлмон</a:t>
            </a:r>
            <a:r>
              <a:rPr lang="ru-RU" dirty="0"/>
              <a:t> Вик </a:t>
            </a:r>
            <a:r>
              <a:rPr lang="ru-RU" dirty="0" err="1"/>
              <a:t>Уайлд</a:t>
            </a:r>
            <a:r>
              <a:rPr lang="ru-RU" dirty="0"/>
              <a:t> принес нашей стране первое золото в сноуборде. А спустя три дня — еще одно. История американца, за 10 лет ставшего настоящим русским, началась в тяжелый период его карьеры, из которого Вика вытащило знакомство с русской </a:t>
            </a:r>
            <a:r>
              <a:rPr lang="ru-RU" dirty="0" err="1"/>
              <a:t>сноубордисткой</a:t>
            </a:r>
            <a:r>
              <a:rPr lang="ru-RU" dirty="0"/>
              <a:t> Аленой </a:t>
            </a:r>
            <a:r>
              <a:rPr lang="ru-RU" dirty="0" err="1"/>
              <a:t>Заварзиной</a:t>
            </a:r>
            <a:r>
              <a:rPr lang="ru-RU" dirty="0"/>
              <a:t>. Вскоре пара поженилась (в 2021-м году брак распался. — «Матч ТВ») и стала вместе выступать за сборную России. На домашней для себя Олимпиаде Вик, раньше не поднимавшийся выше 4-го места, сначала выиграл за новую родину финал в гигантском слаломе, а затем и в (менее скоростном) обычном параллельном спуске. Триумф мужа дополнила Алена, взявшая бронзу в тот же день. С тех пор Вик неплохо освоился на новом месте: сносно заговорил по-русски, если верить товарищам по сборной, с удовольствием окунулся в прорубь на недавнее Крещение, как видно по его </a:t>
            </a:r>
            <a:r>
              <a:rPr lang="ru-RU" dirty="0" err="1"/>
              <a:t>инстаграму</a:t>
            </a:r>
            <a:r>
              <a:rPr lang="ru-RU" dirty="0"/>
              <a:t>*, и готовится к Пекину.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E0BE29-FDF2-4329-B676-35E287D92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258" y="1097279"/>
            <a:ext cx="4473085" cy="298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645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BFE04B9E-9516-47E8-8CB0-70FB38E8E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C2B863D-DB9A-4757-952A-C289F2664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817" y="377581"/>
            <a:ext cx="5671174" cy="60980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СПИСАННЫЙ ЧЕМПИОН, СТАВШИЙ ГЕРОЕМ СОЧИ, — ВИКТОР АН</a:t>
            </a:r>
          </a:p>
          <a:p>
            <a:pPr marL="0" indent="0">
              <a:buNone/>
            </a:pPr>
            <a:r>
              <a:rPr lang="ru-RU" dirty="0"/>
              <a:t>После трех золотых медалей в Турине-2006 карьера южнокорейского шорт-</a:t>
            </a:r>
            <a:r>
              <a:rPr lang="ru-RU" dirty="0" err="1"/>
              <a:t>трекиста</a:t>
            </a:r>
            <a:r>
              <a:rPr lang="ru-RU" dirty="0"/>
              <a:t> Ан </a:t>
            </a:r>
            <a:r>
              <a:rPr lang="ru-RU" dirty="0" err="1"/>
              <a:t>Хен</a:t>
            </a:r>
            <a:r>
              <a:rPr lang="ru-RU" dirty="0"/>
              <a:t> Су пошла по нисходящей во многом из-за не совсем спортивных причин. Конфликт с другими спортсменами и тренерами сборной вкупе с неудачными выступлениями на отборах заставили </a:t>
            </a:r>
            <a:r>
              <a:rPr lang="ru-RU" dirty="0" err="1"/>
              <a:t>топового</a:t>
            </a:r>
            <a:r>
              <a:rPr lang="ru-RU" dirty="0"/>
              <a:t> атлета круто изменить жизнь. В 2011-м, в начале следующего олимпийского цикла, Ан </a:t>
            </a:r>
            <a:r>
              <a:rPr lang="ru-RU" dirty="0" err="1"/>
              <a:t>Хен</a:t>
            </a:r>
            <a:r>
              <a:rPr lang="ru-RU" dirty="0"/>
              <a:t> Су переехал в Россию, сменил имя на Виктор Ан, получил гражданство и начал готовится к старту в Сочи. На Играх 2014-го «списанный» в Южной Корее спортсмен показал, что находится в отличной форме, выиграв в двух индивидуальных финалах, а затем приведя нашу четверку к победе в эстафете. В благодарность за предоставленный шанс Виктор после побед выехал на лед с российским флагом и трогательной надписью «спасибо».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385" y="1504604"/>
            <a:ext cx="5858785" cy="334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49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A8DC45C-606C-4C2F-8BF9-5594EEDAA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81" y="377657"/>
            <a:ext cx="6081409" cy="6114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НОВАЯ ЭРА В «ФИГУРКЕ» — ЗАГИТОВА В ПХЕНЧХАНЕ</a:t>
            </a:r>
          </a:p>
          <a:p>
            <a:pPr marL="0" indent="0">
              <a:buNone/>
            </a:pPr>
            <a:r>
              <a:rPr lang="ru-RU" dirty="0"/>
              <a:t>Победа 15-летней Алины </a:t>
            </a:r>
            <a:r>
              <a:rPr lang="ru-RU" dirty="0" err="1"/>
              <a:t>Загитовой</a:t>
            </a:r>
            <a:r>
              <a:rPr lang="ru-RU" dirty="0"/>
              <a:t> в олимпийском турнире фигуристок стала началом новой эры. С помощью девочек-подростков с «конвейера» Этери </a:t>
            </a:r>
            <a:r>
              <a:rPr lang="ru-RU" dirty="0" err="1"/>
              <a:t>Тутберидзе</a:t>
            </a:r>
            <a:r>
              <a:rPr lang="ru-RU" dirty="0"/>
              <a:t> Россия превратилась в безоговорочного лидера женской фигурки. Одновременно с результатами запредельного уровня достигла и конкуренция, что подтверждает отсутствие Алины и ее заклятой подруги по сборной Евгении Медведевой в заявке на Пекин. Статус триумфаторов </a:t>
            </a:r>
            <a:r>
              <a:rPr lang="ru-RU" dirty="0" err="1"/>
              <a:t>Пхенчхана</a:t>
            </a:r>
            <a:r>
              <a:rPr lang="ru-RU" dirty="0"/>
              <a:t> и рекордные прокаты обеих звездочек давно растопила еще более юная и одаренная смена в лице Валиевой, Трусовой и Щербаковой.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AF9C80-9D0D-4C09-9D34-2AAC8323C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954" y="2723978"/>
            <a:ext cx="5128723" cy="349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4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39D08756-B9B2-4677-B0B1-8C059C422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C2378F2-AD2E-4F1F-AE27-DBDAB7426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116" y="365760"/>
            <a:ext cx="6231189" cy="61264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САМАЯ ДОЛГОЖДАННАЯ МЕДАЛЬ — НАШИ В ХОККЕЕ</a:t>
            </a:r>
          </a:p>
          <a:p>
            <a:r>
              <a:rPr lang="ru-RU" dirty="0"/>
              <a:t>Возвращения «красной машины» болельщикам хоккейной сборной пришлось ждать практически тридцать лет. В Калгари-88 последний триумф в своей истории праздновала команда СССР, а четыре года спустя виктории добилась промежуточная сборная СНГ. Затем было обиднейшее поражение от чехов в финале Нагано, где Олимпиада за счет приезда </a:t>
            </a:r>
            <a:r>
              <a:rPr lang="ru-RU" dirty="0" err="1"/>
              <a:t>НХЛовцев</a:t>
            </a:r>
            <a:r>
              <a:rPr lang="ru-RU" dirty="0"/>
              <a:t> не уступала уровню Кубка мира, и череда совсем невразумительных выступлений далее. Успех к отечественной команде вернулся только в </a:t>
            </a:r>
            <a:r>
              <a:rPr lang="ru-RU" dirty="0" err="1"/>
              <a:t>Пхенчхане</a:t>
            </a:r>
            <a:r>
              <a:rPr lang="ru-RU" dirty="0"/>
              <a:t>, когда она играла без флага, но зато в культовой красной форме. Золотой бросок нынешнего форварда «Миннесоты» Кирилла </a:t>
            </a:r>
            <a:r>
              <a:rPr lang="ru-RU" dirty="0" err="1"/>
              <a:t>Капризова</a:t>
            </a:r>
            <a:r>
              <a:rPr lang="ru-RU" dirty="0"/>
              <a:t> сломил в овертайме отчаянно сражавшихся немцев и наверняка разбудил пол-России (если кто-то вообще тогда спал) ранним утром 25 февраля.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585" y="1723361"/>
            <a:ext cx="5343237" cy="323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66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AF6C61-F00B-4942-B86E-5E93ABEA0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922" y="377505"/>
            <a:ext cx="8323277" cy="788565"/>
          </a:xfrm>
        </p:spPr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C89E5B-F9CB-477C-819D-51FB335A7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285" y="1338350"/>
            <a:ext cx="8159712" cy="4589838"/>
          </a:xfrm>
        </p:spPr>
      </p:pic>
    </p:spTree>
    <p:extLst>
      <p:ext uri="{BB962C8B-B14F-4D97-AF65-F5344CB8AC3E}">
        <p14:creationId xmlns:p14="http://schemas.microsoft.com/office/powerpoint/2010/main" val="3865900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925EB52-FF4F-47F3-B3B7-20533DB74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116" y="377505"/>
            <a:ext cx="5765677" cy="6132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САМАЯ ПЕРВАЯ МЕДАЛЬ — АЛЕКСАНДР ГОЛУБЕВ</a:t>
            </a:r>
          </a:p>
          <a:p>
            <a:pPr marL="0" indent="0">
              <a:buNone/>
            </a:pPr>
            <a:r>
              <a:rPr lang="ru-RU" dirty="0"/>
              <a:t>Формально первую медаль в зимнем виде спорта принес еще Российской империи Николай Панин-</a:t>
            </a:r>
            <a:r>
              <a:rPr lang="ru-RU" dirty="0" err="1"/>
              <a:t>Коломенкин</a:t>
            </a:r>
            <a:r>
              <a:rPr lang="ru-RU" dirty="0"/>
              <a:t>, выигравший золото в фигурке на летней (!) Олимпиаде в Лондоне 1908-го. Кроме того, российские спортсмены становились чемпионами Игр в Альбервиле-92, но только в составе объединенной команды СНГ и без </a:t>
            </a:r>
            <a:r>
              <a:rPr lang="ru-RU" dirty="0" err="1"/>
              <a:t>триколора</a:t>
            </a:r>
            <a:r>
              <a:rPr lang="ru-RU" dirty="0"/>
              <a:t>. Поэтому успех конькобежца Александра Голубева в </a:t>
            </a:r>
            <a:r>
              <a:rPr lang="ru-RU" dirty="0" err="1"/>
              <a:t>Лиллехаммере</a:t>
            </a:r>
            <a:r>
              <a:rPr lang="ru-RU" dirty="0"/>
              <a:t> два года спустя по праву считается первым олимпийским золотом современной России. При этом в Норвегии нашим атлетам удался сразу победный дубль — следом за Александром в финале на 500 метрах приехал Сергей </a:t>
            </a:r>
            <a:r>
              <a:rPr lang="ru-RU" dirty="0" err="1"/>
              <a:t>Клевченя</a:t>
            </a:r>
            <a:r>
              <a:rPr lang="ru-RU" dirty="0"/>
              <a:t>. С тех пор медаль Голубева так и осталась высшим достижением России в мужских коньках.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168C7C-2166-414F-939B-C053E1ADE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793" y="1256663"/>
            <a:ext cx="5397731" cy="369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40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5FFC101-8B25-4916-A4CF-DED6C8A5B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7" y="369116"/>
            <a:ext cx="5528343" cy="63001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ГЕРОЯ ЗА ПОБЕДУ — ЛАРИСА ЛАЗУТИНА И НАША ЖЕНСКАЯ СБОРНАЯ В ЛЫЖАХ</a:t>
            </a:r>
          </a:p>
          <a:p>
            <a:pPr marL="0" indent="0">
              <a:buNone/>
            </a:pPr>
            <a:r>
              <a:rPr lang="ru-RU" dirty="0"/>
              <a:t>Олимпиада-98 в Нагано стала бенефисом выдающейся российской лыжницы Ларисы </a:t>
            </a:r>
            <a:r>
              <a:rPr lang="ru-RU" dirty="0" err="1"/>
              <a:t>Лазутиной</a:t>
            </a:r>
            <a:r>
              <a:rPr lang="ru-RU" dirty="0"/>
              <a:t>, взявшей в Японии сразу пять медалей, из которых три были высшей пробы. Благодаря успехам </a:t>
            </a:r>
            <a:r>
              <a:rPr lang="ru-RU" dirty="0" err="1"/>
              <a:t>Лазутиной</a:t>
            </a:r>
            <a:r>
              <a:rPr lang="ru-RU" dirty="0"/>
              <a:t> и всей женской команды наша лыжная сборная заняла на тех Играх первое место, обыграв главных конкурентов — норвежцев. Верхом триумфа отечественной лыжни стала эстафетная гонка 4×5 километров: ушедшие с самого старта в отрыв россиянки и норвежки шли вровень, пока на трассу не вышла другая наша легенда — Елена </a:t>
            </a:r>
            <a:r>
              <a:rPr lang="ru-RU" dirty="0" err="1"/>
              <a:t>Вяльбе</a:t>
            </a:r>
            <a:r>
              <a:rPr lang="ru-RU" dirty="0"/>
              <a:t>. Именно </a:t>
            </a:r>
            <a:r>
              <a:rPr lang="ru-RU" dirty="0" err="1"/>
              <a:t>Вяльбе</a:t>
            </a:r>
            <a:r>
              <a:rPr lang="ru-RU" dirty="0"/>
              <a:t> создала на середине дистанции 30-секундный отрыв от соперниц, выдав спрут на сложнейшем участке с самым длинным подъемом. А закрывавшая гонку </a:t>
            </a:r>
            <a:r>
              <a:rPr lang="ru-RU" dirty="0" err="1"/>
              <a:t>Лазутина</a:t>
            </a:r>
            <a:r>
              <a:rPr lang="ru-RU" dirty="0"/>
              <a:t> смогла сохранить преимущество и эффектно пересечь финиш с российским флагом в руках. За успешное выступление </a:t>
            </a:r>
            <a:r>
              <a:rPr lang="ru-RU" dirty="0" err="1"/>
              <a:t>Лазутину</a:t>
            </a:r>
            <a:r>
              <a:rPr lang="ru-RU" dirty="0"/>
              <a:t>, бывшую офицером в армии, в том же году наградили званием Героя Российской Федерации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1253C8-2E34-41F0-BF92-088B6AEBC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625" y="1030778"/>
            <a:ext cx="6178953" cy="408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779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0178A1F-8564-4278-9A97-004B3C579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728" y="377505"/>
            <a:ext cx="4926167" cy="61155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КОРОЛЕВСКАЯ БИТВА — АЛЕКСЕЙ ЯГУДИН ПРОТИВ ЕВГЕНИЯ ПЛЮЩЕНКО</a:t>
            </a:r>
          </a:p>
          <a:p>
            <a:pPr marL="0" indent="0">
              <a:buNone/>
            </a:pPr>
            <a:r>
              <a:rPr lang="ru-RU" dirty="0" smtClean="0"/>
              <a:t>В</a:t>
            </a:r>
            <a:r>
              <a:rPr lang="ru-RU" dirty="0"/>
              <a:t> начале 2000-х в мужском фигурном катании России не было равных, а за мировой престол в этом виде спорта боролись два молодых таланта — Евгений Плющенко и Алексей Ягудин. К Играм в Солт-Лейк-Сити фаворитом подходил действующий чемпион мира и Европы Плющенко с программой, включавшей немыслимый каскад из четверного тулупа, тройного тулупа и тройного </a:t>
            </a:r>
            <a:r>
              <a:rPr lang="ru-RU" dirty="0" err="1"/>
              <a:t>риттбергера</a:t>
            </a:r>
            <a:r>
              <a:rPr lang="ru-RU" dirty="0"/>
              <a:t>. Но комбинация, удавшаяся Плющенко на Кубке России, не покорилась ему на главном старте, и с ошибками в обеих программах лидер сборной уступил золото Алексею Ягудину.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00A0C6-D6D9-4098-8663-2EF8F771A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846" y="405303"/>
            <a:ext cx="3848086" cy="605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14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34076E7-951F-4C92-B97E-1B24D01361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894" y="377505"/>
            <a:ext cx="4859437" cy="6107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ЗОЛОТОЕ ВОЗВРАЩЕНИЕ — СВЕТЛАНА ЖУРОВА</a:t>
            </a:r>
          </a:p>
          <a:p>
            <a:pPr marL="0" indent="0">
              <a:buNone/>
            </a:pPr>
            <a:r>
              <a:rPr lang="ru-RU" dirty="0"/>
              <a:t>Спустя 12 лет после исторической победы Александра Голубева успех на той же дистанции (500 метров), но уже среди женщин повторила в Турине Светлана </a:t>
            </a:r>
            <a:r>
              <a:rPr lang="ru-RU" dirty="0" err="1"/>
              <a:t>Журова</a:t>
            </a:r>
            <a:r>
              <a:rPr lang="ru-RU" dirty="0"/>
              <a:t>. В финале ей удалось выстоять сразу против двух фавориток из Китая и принести России всего третье олимпийское золото в конькобежном спорте (в 1994-м кроме Голубева первое место среди стайеров взяла Светлана Бажанова. — «Матч ТВ»). К слову, участие </a:t>
            </a:r>
            <a:r>
              <a:rPr lang="ru-RU" dirty="0" err="1"/>
              <a:t>Журовой</a:t>
            </a:r>
            <a:r>
              <a:rPr lang="ru-RU" dirty="0"/>
              <a:t> в Олимпиаде-2006 изначально было под вопросом. После трех неудачных Игр подряд Светлана взяла паузу, за время которой успела стать мамой и подготовиться к финальной схватке за олимпийское золото. Как показала история, перерыв пошел ей на пользу.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CF30EA-96D9-4C35-A66C-E189F1177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745" y="1165867"/>
            <a:ext cx="6652953" cy="430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800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5B8D1AF2-469C-489F-BB2A-D98EEB6A2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2385" y="390697"/>
            <a:ext cx="5652655" cy="60932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ПОСЛЕДНИЙ КРУПНЫЙ УСПЕХ ЛЫЖНИЦ — ЮЛИЯ ЧЕПАЛОВА И ЕЕ ТРЕТЬЕ ЗОЛОТО</a:t>
            </a:r>
          </a:p>
          <a:p>
            <a:pPr marL="0" indent="0">
              <a:buNone/>
            </a:pPr>
            <a:r>
              <a:rPr lang="ru-RU" dirty="0"/>
              <a:t>Игры в Турине также ознаменовались последней большой победой нашей женской команды в лыжном турнире. Взять первое место россиянкам в фирменной эстафете 4×5 км не помешали ни сильнейший снегопад, ни досадная ошибка тренеров, из-за которой девушки поехали в неправильном порядке. Безнадежное отставание после сумбурного старта во многом удалось сократить усилиями Юлии Чепаловой, бежавшей свою третью Олимпиаду, и Евгении Медведевой-Арбузовой (</a:t>
            </a:r>
            <a:r>
              <a:rPr lang="ru-RU" i="1" dirty="0"/>
              <a:t>на фото</a:t>
            </a:r>
            <a:r>
              <a:rPr lang="ru-RU" dirty="0"/>
              <a:t>), замыкавшей эстафету. Именно финишер нашей команды сотворила практически невозможное, методично пройдя соперниц одну за другой и привезя «перед ленточкой» 10 секунд всему </a:t>
            </a:r>
            <a:r>
              <a:rPr lang="ru-RU" dirty="0" err="1"/>
              <a:t>пелотону</a:t>
            </a:r>
            <a:r>
              <a:rPr lang="ru-RU" dirty="0"/>
              <a:t>. Успех в Турине, по сути, стал эффектной точкой в карьере золотого поколения российских лыжниц, а Юлии Чепаловой принес ее третье и последнее олимпийское золото.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0" y="1422311"/>
            <a:ext cx="5489171" cy="342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38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48BDAEB-2AE9-4ABC-A382-9BDC034DE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193" y="369345"/>
            <a:ext cx="11459818" cy="6123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СИНОНИМ НЕДОСЯГАЕМОСТИ — ПЛЮЩЕНКО БЕРЕТ СВОЕ</a:t>
            </a:r>
          </a:p>
          <a:p>
            <a:pPr marL="0" indent="0">
              <a:buNone/>
            </a:pPr>
            <a:r>
              <a:rPr lang="ru-RU" dirty="0"/>
              <a:t>Другим знаковым событием столь щедрой для россиян Олимпиады в Турине стал заслуженный триумф Евгения Плющенко. Сделав выводы после неожиданного поражения Ягудину в </a:t>
            </a:r>
            <a:r>
              <a:rPr lang="ru-RU" dirty="0" err="1"/>
              <a:t>Солт</a:t>
            </a:r>
            <a:r>
              <a:rPr lang="ru-RU" dirty="0"/>
              <a:t>-Лейке, Плющенко разгромил соперников с колоссальным преимуществом в 27 баллов по итогам обеих программ. Россия сохранила лидерство в мужском фигурном катании, но уже с новым королем.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60B8EA-58B9-4F9C-A074-AB858C4B1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602" y="1762800"/>
            <a:ext cx="6802583" cy="443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27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id="{A78E1EFE-99C2-4FB2-8D5F-E1B96D6D8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0B5F48-C6D6-4CA9-907A-D565DBCD35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115" y="377505"/>
            <a:ext cx="5092347" cy="6090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САМЫЙ КРАСИВЫЙ ТРИУМФ — ТАТЬЯНА НАВКА И РОМАН КОСТОМАРОВ</a:t>
            </a:r>
          </a:p>
          <a:p>
            <a:pPr marL="0" indent="0">
              <a:buNone/>
            </a:pPr>
            <a:r>
              <a:rPr lang="ru-RU" dirty="0"/>
              <a:t>Еще одну победу наших фигуристов в Турине можно с уверенностью отнести к самым красивым в истории зимних Олимпиад. Произвольная программа «Кармен» танцевальной пары Татьяны </a:t>
            </a:r>
            <a:r>
              <a:rPr lang="ru-RU" dirty="0" err="1"/>
              <a:t>Навки</a:t>
            </a:r>
            <a:r>
              <a:rPr lang="ru-RU" dirty="0"/>
              <a:t> и Романа Костомарова была поставлена Татьяной </a:t>
            </a:r>
            <a:r>
              <a:rPr lang="ru-RU" dirty="0" err="1"/>
              <a:t>Дручининой</a:t>
            </a:r>
            <a:r>
              <a:rPr lang="ru-RU" dirty="0"/>
              <a:t> (чемпионкой мира по художественной гимнастике. — «Матч ТВ»), вдохновлена балериной Майей Плисецкой и «отточена» тренером Александром </a:t>
            </a:r>
            <a:r>
              <a:rPr lang="ru-RU" dirty="0" err="1"/>
              <a:t>Жулиным</a:t>
            </a:r>
            <a:r>
              <a:rPr lang="ru-RU" dirty="0"/>
              <a:t>. Идеальный прокат (на фоне провалившихся итальянцев), замечательные костюмы и безупречно сыгранная испанская страсть до сих пор заставляют пересматривать этот номер снова и снова.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82" y="1366280"/>
            <a:ext cx="6578138" cy="414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905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567A845-C3DB-4EE4-8B96-F1CD21E3E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06" y="377505"/>
            <a:ext cx="5052967" cy="61071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cap="all" dirty="0"/>
              <a:t>ЛОЖКА МЕДА В БОЧКЕ ДЕГТЯ — ЕВГЕНИЙ УСТЮГОВ В ВАНКУВЕРЕ</a:t>
            </a:r>
          </a:p>
          <a:p>
            <a:pPr marL="0" indent="0">
              <a:buNone/>
            </a:pPr>
            <a:r>
              <a:rPr lang="ru-RU" dirty="0"/>
              <a:t>Олимпиада в Ванкувере стала для российской сборной одной из самых неудачных в ее современной истории. Из Канады наши спортсмены привезли лишь три медали высшей пробы, включая золото биатлониста Евгения Устюгова. При этом первое место покорилось Устюгову с четвертой попытки — перед победой он проехал мимо наград в спринте, гонке преследования и </a:t>
            </a:r>
            <a:r>
              <a:rPr lang="ru-RU" dirty="0" err="1"/>
              <a:t>индивидуалке</a:t>
            </a:r>
            <a:r>
              <a:rPr lang="ru-RU" dirty="0"/>
              <a:t>. Зато в масс-старте красноярец одержал победу (первым среди россиян. — «Матч ТВ»), обойдя главного антагониста отечественного биатлона тех лет — француза Мартена </a:t>
            </a:r>
            <a:r>
              <a:rPr lang="ru-RU" dirty="0" err="1"/>
              <a:t>Фуркада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b="1" cap="all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5D5BE5-59DE-4E70-A130-143FCDB3C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20.09.2023</a:t>
            </a:fld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161" y="756458"/>
            <a:ext cx="6295634" cy="546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049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89_TF78438558" id="{9E57F44F-DA93-4254-91DF-B1426C3EFFA1}" vid="{65451059-DDF1-4B5B-9523-2E5E6136842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{EB679DCA-BF8C-4897-85DC-2D0E0E713AAF}tf78438558_win32</Template>
  <TotalTime>451</TotalTime>
  <Words>1701</Words>
  <Application>Microsoft Office PowerPoint</Application>
  <PresentationFormat>Широкоэкранный</PresentationFormat>
  <Paragraphs>43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Century Gothic</vt:lpstr>
      <vt:lpstr>Garamond</vt:lpstr>
      <vt:lpstr>СавонVTI</vt:lpstr>
      <vt:lpstr>Олимпионики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Фронтовики-чемпионы. Легендарные советские спортсмены, прошедшие войну</dc:title>
  <dc:creator>Катя</dc:creator>
  <cp:lastModifiedBy>Катя</cp:lastModifiedBy>
  <cp:revision>47</cp:revision>
  <dcterms:created xsi:type="dcterms:W3CDTF">2023-04-10T13:07:20Z</dcterms:created>
  <dcterms:modified xsi:type="dcterms:W3CDTF">2023-09-20T18:41:24Z</dcterms:modified>
</cp:coreProperties>
</file>