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910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30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9890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261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8306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622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250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65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37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303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158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313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766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183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15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637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DE9A1-2A4D-474F-B8BA-2226C7BDF41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9126B3D-CAA3-4494-864A-9B9651940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74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D28BB6-6F2F-44F6-845C-8FE4DA4AF6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7773" y="1498600"/>
            <a:ext cx="8915399" cy="2262781"/>
          </a:xfrm>
        </p:spPr>
        <p:txBody>
          <a:bodyPr/>
          <a:lstStyle/>
          <a:p>
            <a:r>
              <a:rPr lang="ru-RU" dirty="0"/>
              <a:t>Рисование по влажной салфетке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487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CCAE165-36E3-40D6-AF6B-D675F0814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9137" y="1540189"/>
            <a:ext cx="8915400" cy="37776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Данная техника подразумевает рисование необычными материалами, необычным способом.</a:t>
            </a:r>
          </a:p>
          <a:p>
            <a:pPr marL="0" indent="0">
              <a:buNone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Это делается для того, чтобы детям обязательно удалось сотворить чудо – самостоятельно нарисовать необычный рисунок посильным способом, научиться практическим умениям в области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изодеятельности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с использованием нетрадиционных методов в рисовании</a:t>
            </a:r>
          </a:p>
        </p:txBody>
      </p:sp>
    </p:spTree>
    <p:extLst>
      <p:ext uri="{BB962C8B-B14F-4D97-AF65-F5344CB8AC3E}">
        <p14:creationId xmlns:p14="http://schemas.microsoft.com/office/powerpoint/2010/main" val="4271937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2547FD-A6BE-4DCE-9B61-AA49E62393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27"/>
          <a:stretch/>
        </p:blipFill>
        <p:spPr>
          <a:xfrm>
            <a:off x="419100" y="290513"/>
            <a:ext cx="5298630" cy="45243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3E0F52-CEB1-4D4B-9C37-52665BC1C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799" y="2057399"/>
            <a:ext cx="6032497" cy="452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94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796A7C-17FC-4E08-938B-AE4B743A2F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8097" t="3839" r="8097" b="-3839"/>
          <a:stretch/>
        </p:blipFill>
        <p:spPr>
          <a:xfrm>
            <a:off x="-238126" y="266700"/>
            <a:ext cx="7058025" cy="39701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FBA590-ED14-49DD-A4A0-23D3BECB57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3500" y="1526927"/>
            <a:ext cx="3710750" cy="510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20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BCB471-8C42-4F9B-BE06-69345249A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333374"/>
            <a:ext cx="5581650" cy="44758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094681-81BD-4E12-AC78-4A9C0261D0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666"/>
          <a:stretch/>
        </p:blipFill>
        <p:spPr>
          <a:xfrm>
            <a:off x="6610350" y="1438275"/>
            <a:ext cx="4962525" cy="513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028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195EA7-D4C7-4370-80A8-7B815DEC0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048" y="517904"/>
            <a:ext cx="4459191" cy="59566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AE817D-45E6-4F0A-8CCF-422F9EB4F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715" y="517904"/>
            <a:ext cx="4460832" cy="595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33796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</TotalTime>
  <Words>45</Words>
  <Application>Microsoft Office PowerPoint</Application>
  <PresentationFormat>Широкоэкранный</PresentationFormat>
  <Paragraphs>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Легкий дым</vt:lpstr>
      <vt:lpstr>Рисование по влажной салфетке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Рисование по влажной салфетке</dc:title>
  <dc:creator>Ирина Нестеренко</dc:creator>
  <cp:lastModifiedBy>Пользователь ПППК</cp:lastModifiedBy>
  <cp:revision>2</cp:revision>
  <dcterms:created xsi:type="dcterms:W3CDTF">2023-09-22T15:03:35Z</dcterms:created>
  <dcterms:modified xsi:type="dcterms:W3CDTF">2023-10-02T08:10:46Z</dcterms:modified>
</cp:coreProperties>
</file>