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57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8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1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35C5C-010B-406D-8281-8BBB7DFABB88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8E4F6-E9B2-4FF3-BEB4-E894F10A1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1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35C5C-010B-406D-8281-8BBB7DFABB88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8E4F6-E9B2-4FF3-BEB4-E894F10A1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248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35C5C-010B-406D-8281-8BBB7DFABB88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8E4F6-E9B2-4FF3-BEB4-E894F10A1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692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35C5C-010B-406D-8281-8BBB7DFABB88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8E4F6-E9B2-4FF3-BEB4-E894F10A1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624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35C5C-010B-406D-8281-8BBB7DFABB88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8E4F6-E9B2-4FF3-BEB4-E894F10A1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6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35C5C-010B-406D-8281-8BBB7DFABB88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8E4F6-E9B2-4FF3-BEB4-E894F10A1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418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35C5C-010B-406D-8281-8BBB7DFABB88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8E4F6-E9B2-4FF3-BEB4-E894F10A1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709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35C5C-010B-406D-8281-8BBB7DFABB88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8E4F6-E9B2-4FF3-BEB4-E894F10A1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452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35C5C-010B-406D-8281-8BBB7DFABB88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8E4F6-E9B2-4FF3-BEB4-E894F10A1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406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35C5C-010B-406D-8281-8BBB7DFABB88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8E4F6-E9B2-4FF3-BEB4-E894F10A1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990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35C5C-010B-406D-8281-8BBB7DFABB88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8E4F6-E9B2-4FF3-BEB4-E894F10A1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850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35C5C-010B-406D-8281-8BBB7DFABB88}" type="datetimeFigureOut">
              <a:rPr lang="ru-RU" smtClean="0"/>
              <a:t>19.09.2023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8E4F6-E9B2-4FF3-BEB4-E894F10A1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44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fif"/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fif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fif"/><Relationship Id="rId2" Type="http://schemas.openxmlformats.org/officeDocument/2006/relationships/image" Target="../media/image7.jf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fif"/><Relationship Id="rId4" Type="http://schemas.openxmlformats.org/officeDocument/2006/relationships/image" Target="../media/image9.jf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962108"/>
            <a:ext cx="9144000" cy="1280995"/>
          </a:xfrm>
        </p:spPr>
        <p:txBody>
          <a:bodyPr>
            <a:normAutofit fontScale="90000"/>
          </a:bodyPr>
          <a:lstStyle/>
          <a:p>
            <a:r>
              <a:rPr lang="en-US" sz="8000" dirty="0">
                <a:solidFill>
                  <a:srgbClr val="00B050"/>
                </a:solidFill>
              </a:rPr>
              <a:t>The Earth</a:t>
            </a:r>
            <a:br>
              <a:rPr lang="en-US" sz="8000" dirty="0">
                <a:solidFill>
                  <a:srgbClr val="00B050"/>
                </a:solidFill>
              </a:rPr>
            </a:br>
            <a:endParaRPr lang="ru-RU" sz="8000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6445" y="1304014"/>
            <a:ext cx="5564432" cy="508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18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89614"/>
            <a:ext cx="10515600" cy="5787349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Словарь к тексту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b="1" dirty="0"/>
              <a:t>appear</a:t>
            </a:r>
            <a:r>
              <a:rPr lang="en-US" dirty="0"/>
              <a:t> (appeared, appeared) – </a:t>
            </a:r>
            <a:r>
              <a:rPr lang="ru-RU" dirty="0"/>
              <a:t>образовываться, появляться, начинать своё существование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en-US" b="1" dirty="0"/>
              <a:t>cloud</a:t>
            </a:r>
            <a:r>
              <a:rPr lang="en-US" dirty="0"/>
              <a:t> – </a:t>
            </a:r>
            <a:r>
              <a:rPr lang="ru-RU" dirty="0"/>
              <a:t>облако</a:t>
            </a:r>
            <a:br>
              <a:rPr lang="ru-RU" dirty="0"/>
            </a:br>
            <a:r>
              <a:rPr lang="en-US" b="1" dirty="0"/>
              <a:t>collect</a:t>
            </a:r>
            <a:r>
              <a:rPr lang="en-US" dirty="0"/>
              <a:t> (collected, collected) – </a:t>
            </a:r>
            <a:r>
              <a:rPr lang="ru-RU" dirty="0"/>
              <a:t>собирать; скапливаться</a:t>
            </a:r>
            <a:br>
              <a:rPr lang="ru-RU" dirty="0"/>
            </a:br>
            <a:r>
              <a:rPr lang="en-US" b="1" dirty="0"/>
              <a:t>condense</a:t>
            </a:r>
            <a:r>
              <a:rPr lang="en-US" dirty="0"/>
              <a:t> (condensed, condensed) – </a:t>
            </a:r>
            <a:r>
              <a:rPr lang="ru-RU" dirty="0"/>
              <a:t>уплотнять, сгущать; сжимать</a:t>
            </a:r>
            <a:br>
              <a:rPr lang="ru-RU" dirty="0"/>
            </a:br>
            <a:r>
              <a:rPr lang="en-US" b="1" dirty="0"/>
              <a:t>crust</a:t>
            </a:r>
            <a:r>
              <a:rPr lang="en-US" dirty="0"/>
              <a:t> – </a:t>
            </a:r>
            <a:r>
              <a:rPr lang="ru-RU" dirty="0"/>
              <a:t>геол. земная кора; корка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en-US" b="1" dirty="0"/>
              <a:t>dust</a:t>
            </a:r>
            <a:r>
              <a:rPr lang="en-US" dirty="0"/>
              <a:t> – </a:t>
            </a:r>
            <a:r>
              <a:rPr lang="ru-RU" dirty="0"/>
              <a:t>пыль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en-US" b="1" dirty="0"/>
              <a:t>float</a:t>
            </a:r>
            <a:r>
              <a:rPr lang="en-US" dirty="0"/>
              <a:t> (floated, floated) – </a:t>
            </a:r>
            <a:r>
              <a:rPr lang="ru-RU" dirty="0"/>
              <a:t>плавать; всплывать; держаться на поверхности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en-US" b="1" dirty="0"/>
              <a:t>melt</a:t>
            </a:r>
            <a:r>
              <a:rPr lang="en-US" dirty="0"/>
              <a:t> (melted, melted) – </a:t>
            </a:r>
            <a:r>
              <a:rPr lang="ru-RU" dirty="0"/>
              <a:t>плавить, расплавить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en-US" b="1" dirty="0"/>
              <a:t>near</a:t>
            </a:r>
            <a:r>
              <a:rPr lang="en-US" dirty="0"/>
              <a:t> – </a:t>
            </a:r>
            <a:r>
              <a:rPr lang="ru-RU" dirty="0"/>
              <a:t>ближний, близлежащий, близко расположенный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en-US" b="1" dirty="0"/>
              <a:t>rock</a:t>
            </a:r>
            <a:r>
              <a:rPr lang="en-US" dirty="0"/>
              <a:t> – </a:t>
            </a:r>
            <a:r>
              <a:rPr lang="ru-RU" dirty="0"/>
              <a:t>горная порода; скала, утёс; булыжник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en-US" b="1" dirty="0"/>
              <a:t>solid</a:t>
            </a:r>
            <a:r>
              <a:rPr lang="en-US" dirty="0"/>
              <a:t> – </a:t>
            </a:r>
            <a:r>
              <a:rPr lang="ru-RU" dirty="0"/>
              <a:t>плотный; твёрдый</a:t>
            </a:r>
            <a:br>
              <a:rPr lang="ru-RU" dirty="0"/>
            </a:br>
            <a:r>
              <a:rPr lang="en-US" b="1" dirty="0"/>
              <a:t>support</a:t>
            </a:r>
            <a:r>
              <a:rPr lang="en-US" dirty="0"/>
              <a:t> (supported, supported) – </a:t>
            </a:r>
            <a:r>
              <a:rPr lang="ru-RU" dirty="0"/>
              <a:t>поддерживать, сохранять</a:t>
            </a:r>
            <a:br>
              <a:rPr lang="ru-RU" dirty="0"/>
            </a:br>
            <a:r>
              <a:rPr lang="en-US" b="1" dirty="0"/>
              <a:t>surface</a:t>
            </a:r>
            <a:r>
              <a:rPr lang="en-US" dirty="0"/>
              <a:t> – </a:t>
            </a:r>
            <a:r>
              <a:rPr lang="ru-RU" dirty="0"/>
              <a:t>поверхность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en-US" b="1" dirty="0"/>
              <a:t>travel</a:t>
            </a:r>
            <a:r>
              <a:rPr lang="en-US" dirty="0"/>
              <a:t> (travelled, travelled) – </a:t>
            </a:r>
            <a:r>
              <a:rPr lang="ru-RU" dirty="0"/>
              <a:t>перемещать, перемещаться; путешествовать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096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62393"/>
            <a:ext cx="10515600" cy="93825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Vocabulary: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65476"/>
            <a:ext cx="10515600" cy="5111488"/>
          </a:xfrm>
        </p:spPr>
        <p:txBody>
          <a:bodyPr/>
          <a:lstStyle/>
          <a:p>
            <a:r>
              <a:rPr lang="en-US" dirty="0" smtClean="0"/>
              <a:t>the solar system-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to support – </a:t>
            </a:r>
          </a:p>
          <a:p>
            <a:r>
              <a:rPr lang="en-US" dirty="0"/>
              <a:t> </a:t>
            </a:r>
            <a:r>
              <a:rPr lang="en-US" dirty="0" smtClean="0">
                <a:solidFill>
                  <a:srgbClr val="7030A0"/>
                </a:solidFill>
              </a:rPr>
              <a:t>dust-</a:t>
            </a:r>
          </a:p>
          <a:p>
            <a:endParaRPr lang="en-US" dirty="0">
              <a:solidFill>
                <a:srgbClr val="7030A0"/>
              </a:solidFill>
            </a:endParaRPr>
          </a:p>
          <a:p>
            <a:r>
              <a:rPr lang="en-US" dirty="0" smtClean="0"/>
              <a:t>to condense –</a:t>
            </a:r>
          </a:p>
          <a:p>
            <a:endParaRPr lang="en-US" dirty="0"/>
          </a:p>
          <a:p>
            <a:r>
              <a:rPr lang="en-US" dirty="0">
                <a:solidFill>
                  <a:prstClr val="black"/>
                </a:solidFill>
              </a:rPr>
              <a:t>a </a:t>
            </a:r>
            <a:r>
              <a:rPr lang="en-US" dirty="0" smtClean="0">
                <a:solidFill>
                  <a:prstClr val="black"/>
                </a:solidFill>
              </a:rPr>
              <a:t>solid -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354" y="961757"/>
            <a:ext cx="2857500" cy="7106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596" y="1911296"/>
            <a:ext cx="2143125" cy="10139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847" y="2576222"/>
            <a:ext cx="1164369" cy="9125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625" y="3055976"/>
            <a:ext cx="2619375" cy="13446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340" y="4633480"/>
            <a:ext cx="2614764" cy="1744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1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16835"/>
            <a:ext cx="10515600" cy="5660128"/>
          </a:xfrm>
        </p:spPr>
        <p:txBody>
          <a:bodyPr/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was melted –</a:t>
            </a:r>
          </a:p>
          <a:p>
            <a:endParaRPr lang="en-US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n-US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rocks –</a:t>
            </a:r>
          </a:p>
          <a:p>
            <a:endParaRPr lang="en-US" dirty="0">
              <a:solidFill>
                <a:prstClr val="black"/>
              </a:solidFill>
            </a:endParaRPr>
          </a:p>
          <a:p>
            <a:endParaRPr lang="en-US" dirty="0" smtClean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Surface –</a:t>
            </a:r>
          </a:p>
          <a:p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to appear - </a:t>
            </a:r>
          </a:p>
          <a:p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668" y="303102"/>
            <a:ext cx="961031" cy="12830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626" y="1854086"/>
            <a:ext cx="1802516" cy="10734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019" y="3195471"/>
            <a:ext cx="1708123" cy="11280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633" y="323874"/>
            <a:ext cx="2219325" cy="20669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2443" y="588397"/>
            <a:ext cx="1949978" cy="9064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668" y="4834393"/>
            <a:ext cx="2390775" cy="1610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37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89614"/>
            <a:ext cx="10515600" cy="578734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Earth is one of eight planets that travel around the sun in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the solar system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Of these planets, the Earth is the third nearest the sun.</a:t>
            </a:r>
          </a:p>
          <a:p>
            <a:pPr marL="0" indent="0">
              <a:buNone/>
            </a:pPr>
            <a:r>
              <a:rPr lang="en-US" dirty="0" smtClean="0"/>
              <a:t>It is the only planet known </a:t>
            </a:r>
            <a:r>
              <a:rPr lang="en-US" dirty="0" smtClean="0">
                <a:solidFill>
                  <a:schemeClr val="accent1"/>
                </a:solidFill>
              </a:rPr>
              <a:t>to support </a:t>
            </a:r>
            <a:r>
              <a:rPr lang="en-US" dirty="0" smtClean="0"/>
              <a:t>life.</a:t>
            </a:r>
          </a:p>
          <a:p>
            <a:pPr marL="0" indent="0">
              <a:buNone/>
            </a:pPr>
            <a:r>
              <a:rPr lang="en-US" dirty="0" smtClean="0"/>
              <a:t>About 5 billion years ago, a cloud of gas and </a:t>
            </a:r>
            <a:r>
              <a:rPr lang="en-US" dirty="0" smtClean="0">
                <a:solidFill>
                  <a:srgbClr val="7030A0"/>
                </a:solidFill>
              </a:rPr>
              <a:t>dust</a:t>
            </a:r>
            <a:r>
              <a:rPr lang="en-US" dirty="0" smtClean="0"/>
              <a:t> began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to condense </a:t>
            </a:r>
            <a:r>
              <a:rPr lang="en-US" dirty="0" smtClean="0"/>
              <a:t>into </a:t>
            </a:r>
            <a:r>
              <a:rPr lang="en-US" dirty="0" smtClean="0">
                <a:solidFill>
                  <a:srgbClr val="00B0F0"/>
                </a:solidFill>
              </a:rPr>
              <a:t>a solid </a:t>
            </a:r>
            <a:r>
              <a:rPr lang="en-US" dirty="0" smtClean="0"/>
              <a:t>mass-the young Earth.</a:t>
            </a:r>
          </a:p>
          <a:p>
            <a:pPr marL="0" indent="0">
              <a:buNone/>
            </a:pPr>
            <a:r>
              <a:rPr lang="en-US" dirty="0" smtClean="0"/>
              <a:t> At first, this mass was very cold, but later it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was melted </a:t>
            </a:r>
            <a:r>
              <a:rPr lang="en-US" dirty="0" smtClean="0"/>
              <a:t>by radioactivity.</a:t>
            </a:r>
          </a:p>
          <a:p>
            <a:pPr marL="0" indent="0">
              <a:buNone/>
            </a:pPr>
            <a:r>
              <a:rPr lang="en-US" dirty="0" smtClean="0"/>
              <a:t>Heavy metals collected at the center and rocks floated near the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surface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After millions of years, the rocks formed a hard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crust </a:t>
            </a:r>
            <a:r>
              <a:rPr lang="en-US" dirty="0" smtClean="0"/>
              <a:t>and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dirty="0" smtClean="0"/>
              <a:t>the oceans and the atmosphere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appeared.   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eart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48013" y="5390323"/>
            <a:ext cx="1224500" cy="101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3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406" y="71562"/>
            <a:ext cx="8309113" cy="7776376"/>
          </a:xfrm>
        </p:spPr>
      </p:pic>
    </p:spTree>
    <p:extLst>
      <p:ext uri="{BB962C8B-B14F-4D97-AF65-F5344CB8AC3E}">
        <p14:creationId xmlns:p14="http://schemas.microsoft.com/office/powerpoint/2010/main" val="238766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6977"/>
            <a:ext cx="10515600" cy="6009986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95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145</Words>
  <Application>Microsoft Office PowerPoint</Application>
  <PresentationFormat>Широкоэкранный</PresentationFormat>
  <Paragraphs>28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The Earth </vt:lpstr>
      <vt:lpstr>Презентация PowerPoint</vt:lpstr>
      <vt:lpstr>Vocabulary: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Earth</dc:title>
  <dc:creator>Преподаватель</dc:creator>
  <cp:lastModifiedBy>Преподаватель</cp:lastModifiedBy>
  <cp:revision>6</cp:revision>
  <dcterms:created xsi:type="dcterms:W3CDTF">2023-09-19T12:54:45Z</dcterms:created>
  <dcterms:modified xsi:type="dcterms:W3CDTF">2023-09-19T13:40:27Z</dcterms:modified>
</cp:coreProperties>
</file>