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.jpg" ContentType="image/jpeg"/>
  <Override PartName="/ppt/media/image4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4" d="100"/>
          <a:sy n="44" d="100"/>
        </p:scale>
        <p:origin x="1818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0B7438-FE88-4831-874F-E9D10384E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D55DD5A-02F3-442D-BF83-2E09A6CE6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4B43AB-28E1-4211-BC56-4D038A5F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31C0E4-99FF-4C9A-A46B-C477AED06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12D9F3-0B58-4838-B1A3-26F31FE63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129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1A0A7-D122-4F17-AE16-A5D859B85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CE0BCB-6FA5-49D4-A31D-CA155FA9D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B3A0C6-27D7-42D0-A2E7-54B328A27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A274DC-2C70-41B6-9AD2-944512AAA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55E79B-8B1A-4617-847A-9EDE312A6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78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6CB4586-1766-4B9B-B8A7-50DF697EE2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D54F31-9064-47C6-BCFA-A729044E5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B23A2A-B975-48E1-A88D-6B9B5FC08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33A283-5B63-45DB-BECA-F1C859826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344295-0438-495F-823E-E0230758C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78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BF012-ABF6-4504-B951-EBA480C9C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9BD5A1-464F-4236-846D-7EAA09E91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54F122-7DAF-4061-8245-450A43348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D3A2FE-D4C9-4B4B-858D-F074B37FD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888EE5-6F0B-44B9-8B60-00F43DB76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21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AAB49-3124-4FC9-B9DD-375F6E02D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30F6D7-C81C-4CD7-8EF7-6E39148D1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6BBD27-8B63-4F83-BD92-AE274D164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32CEFE-8DFE-467C-8DBA-799975823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392AC9-C151-4F3D-B2BD-3F2F99423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86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3727D5-090F-4596-8ADB-8A226AA96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84BD63-2006-4EEC-8D05-D0356D8008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505306-6D83-473B-A7FA-13876E7ED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F2E524-C9E4-4913-9FA4-DEBC271D3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4DCAB7-7DAC-4860-B512-58F867D16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3B446B6-4B8D-475E-844E-E9C043BD9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876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7C62B-F657-44DD-9602-D436BAF87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60DD12-9DEF-4AC4-80EB-6C96CDA5CB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0D5C92-ACEB-45FF-8DBB-896B33CB3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64D883D-95C5-4AF3-9A55-DC66B768D5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D191528-DCAF-47EE-9A3B-E27AF99F76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7B9952C-1C93-4A3F-B0DD-9863F8B61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AAD8BF2-06AA-487A-BBBE-64586CEA1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2EAE18-8419-49E2-B99E-B92ACD963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346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80A7B-2837-4D2D-B363-F1D1DC0A0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DE085A1-DE7D-4476-9B5A-78B314A21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85E12FA-3570-4BA6-BC25-7E5CF99C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AEDC8D-F368-4A4B-8D36-BC4DF5E1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789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B6C1813-B32B-4A36-9066-662C65257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99ADBEA-4586-400E-9A90-9E0997446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1AF972-DE0E-462C-8F41-45E5EEDE6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877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09780F-71A7-4607-A445-BEAD44C9D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B27DAF-AAD8-4228-A64A-07C9D991F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109BE7-C58C-4980-8C77-3761AFE573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F09C09-4ECB-4872-ABC8-D4FC44A51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DFD007-160F-4FCD-82CC-574EB715A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3AA3580-B1E1-4E4A-A72C-CD0CD4BF9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619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E1506-8462-4EC5-A53B-31E8F1FB9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C8840C-B216-49B2-A38D-2F2EFB698F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3FD2C4-75AE-4D64-896E-35273BD82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91307A-CE46-4770-83B4-82924CE55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1497AC-F2B8-4C74-8D34-88F979957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3DADCF-A096-4DB9-9496-D86ACE3C1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28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0C5780-91CA-400E-B540-BAFD3A94B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F5247E-6CCE-4DE0-92C4-E79030488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B08DD0-A1F2-4546-82E7-81EA0E3C44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D9701-A701-428D-AC17-77918FCF71A0}" type="datetimeFigureOut">
              <a:rPr lang="ru-RU" smtClean="0"/>
              <a:t>06.09.2018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1C068B-7F89-4E70-9672-5C538CA84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5C5E04-3FB6-4F7E-A445-FC966EC7E1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66F1B-F9F3-414D-8894-34AAC98D0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72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CD08B4-6EBC-46A4-ABA2-B6C5C0800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566" y="0"/>
            <a:ext cx="9709493" cy="685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7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04757C-3A49-4ABC-B029-94F53DC267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206" t="5264" r="33764" b="66315"/>
          <a:stretch/>
        </p:blipFill>
        <p:spPr>
          <a:xfrm>
            <a:off x="5169568" y="421104"/>
            <a:ext cx="1852863" cy="19491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AD1CDD-4C19-401C-9706-6E4FE067A39A}"/>
              </a:ext>
            </a:extLst>
          </p:cNvPr>
          <p:cNvSpPr txBox="1"/>
          <p:nvPr/>
        </p:nvSpPr>
        <p:spPr>
          <a:xfrm>
            <a:off x="5056691" y="2000889"/>
            <a:ext cx="1957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Президент школы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FF34A0-CD4B-42EB-8C7C-8728317737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49" t="29176" r="65694" b="48245"/>
          <a:stretch/>
        </p:blipFill>
        <p:spPr>
          <a:xfrm>
            <a:off x="1970786" y="954141"/>
            <a:ext cx="1287379" cy="15484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39E0A2-07C9-40D1-91DA-9E71F076CA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78" t="46260" r="47852" b="32160"/>
          <a:stretch/>
        </p:blipFill>
        <p:spPr>
          <a:xfrm>
            <a:off x="3550123" y="2502569"/>
            <a:ext cx="1327486" cy="14798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1A87FE-1ACE-43B3-925C-32A5F19A54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64" t="45614" r="25170" b="31228"/>
          <a:stretch/>
        </p:blipFill>
        <p:spPr>
          <a:xfrm>
            <a:off x="5283479" y="2843090"/>
            <a:ext cx="1503948" cy="15881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642082-B502-4233-81CC-942B292443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139" t="29176" r="5374" b="47666"/>
          <a:stretch/>
        </p:blipFill>
        <p:spPr>
          <a:xfrm>
            <a:off x="7429889" y="2502569"/>
            <a:ext cx="1503948" cy="15881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727D72-38FA-4FD1-8AA4-011ED1BD2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596" y="1112713"/>
            <a:ext cx="777154" cy="888176"/>
          </a:xfrm>
          <a:prstGeom prst="rect">
            <a:avLst/>
          </a:prstGeom>
        </p:spPr>
      </p:pic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575E6037-4A8D-4CA1-B3BC-E2E5AC4C2AE2}"/>
              </a:ext>
            </a:extLst>
          </p:cNvPr>
          <p:cNvSpPr/>
          <p:nvPr/>
        </p:nvSpPr>
        <p:spPr>
          <a:xfrm rot="5400000">
            <a:off x="8764614" y="820961"/>
            <a:ext cx="1949118" cy="1852863"/>
          </a:xfrm>
          <a:prstGeom prst="hexagon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C49176-FF56-4169-AD41-62D10AF8BB95}"/>
              </a:ext>
            </a:extLst>
          </p:cNvPr>
          <p:cNvSpPr txBox="1"/>
          <p:nvPr/>
        </p:nvSpPr>
        <p:spPr>
          <a:xfrm>
            <a:off x="8914805" y="2047055"/>
            <a:ext cx="1750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деятельность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9EE06A9-C35F-4ABA-A766-3997C29E2F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982" r="84513" b="8772"/>
          <a:stretch/>
        </p:blipFill>
        <p:spPr>
          <a:xfrm>
            <a:off x="314407" y="2616869"/>
            <a:ext cx="1503948" cy="125128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790DB18-3C32-4E80-9A41-161F10536D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474" t="72281" r="57269" b="6140"/>
          <a:stretch/>
        </p:blipFill>
        <p:spPr>
          <a:xfrm>
            <a:off x="2136818" y="3128211"/>
            <a:ext cx="1287379" cy="14798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0761D0D-5738-4FD3-9A15-C11B8A6690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03" t="72456" r="44111" b="8772"/>
          <a:stretch/>
        </p:blipFill>
        <p:spPr>
          <a:xfrm>
            <a:off x="2967790" y="4327822"/>
            <a:ext cx="1241677" cy="128737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263B834-239E-4080-864F-E2DA22F21E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974" t="71578" r="31240" b="7896"/>
          <a:stretch/>
        </p:blipFill>
        <p:spPr>
          <a:xfrm>
            <a:off x="4273053" y="4130482"/>
            <a:ext cx="1241677" cy="140769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C94E7EB-061B-43D1-BFC5-6D6DB0DD3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427" t="72632" r="17787" b="8595"/>
          <a:stretch/>
        </p:blipFill>
        <p:spPr>
          <a:xfrm>
            <a:off x="5475161" y="4834330"/>
            <a:ext cx="1241675" cy="128737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FE27D4B-8671-4D32-B729-F8F4102F50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676" t="71579" b="9649"/>
          <a:stretch/>
        </p:blipFill>
        <p:spPr>
          <a:xfrm>
            <a:off x="7429889" y="4090738"/>
            <a:ext cx="1682348" cy="1287380"/>
          </a:xfrm>
          <a:prstGeom prst="ellipse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F75F815-0118-4FFF-A0CF-1283BF85E9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532" y="3128211"/>
            <a:ext cx="930754" cy="688259"/>
          </a:xfrm>
          <a:prstGeom prst="rect">
            <a:avLst/>
          </a:prstGeom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5579AE69-5E3F-497F-818D-80314ECCD834}"/>
              </a:ext>
            </a:extLst>
          </p:cNvPr>
          <p:cNvSpPr/>
          <p:nvPr/>
        </p:nvSpPr>
        <p:spPr>
          <a:xfrm>
            <a:off x="9112237" y="2947737"/>
            <a:ext cx="1403363" cy="12873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29164B-91E7-4AA8-8A27-A701DC85BA8E}"/>
              </a:ext>
            </a:extLst>
          </p:cNvPr>
          <p:cNvSpPr txBox="1"/>
          <p:nvPr/>
        </p:nvSpPr>
        <p:spPr>
          <a:xfrm>
            <a:off x="367917" y="4015759"/>
            <a:ext cx="1460421" cy="830997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Культмассовые секторы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коллективы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E4D68F-13BA-4E2F-832C-C8A9F0F50972}"/>
              </a:ext>
            </a:extLst>
          </p:cNvPr>
          <p:cNvSpPr txBox="1"/>
          <p:nvPr/>
        </p:nvSpPr>
        <p:spPr>
          <a:xfrm>
            <a:off x="1565238" y="4901172"/>
            <a:ext cx="114315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СУБЭ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488274-112B-4B52-B02E-2F2250069373}"/>
              </a:ext>
            </a:extLst>
          </p:cNvPr>
          <p:cNvSpPr txBox="1"/>
          <p:nvPr/>
        </p:nvSpPr>
        <p:spPr>
          <a:xfrm>
            <a:off x="3900462" y="5742716"/>
            <a:ext cx="172329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Санитарные-трудовые секторы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F81B12-68CB-4A83-8A16-1141B6E198D1}"/>
              </a:ext>
            </a:extLst>
          </p:cNvPr>
          <p:cNvSpPr txBox="1"/>
          <p:nvPr/>
        </p:nvSpPr>
        <p:spPr>
          <a:xfrm>
            <a:off x="5631273" y="6323428"/>
            <a:ext cx="116615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Редколлегия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63894CD-DF9D-403E-A977-9245A2EF4C58}"/>
              </a:ext>
            </a:extLst>
          </p:cNvPr>
          <p:cNvSpPr txBox="1"/>
          <p:nvPr/>
        </p:nvSpPr>
        <p:spPr>
          <a:xfrm>
            <a:off x="7533249" y="4684541"/>
            <a:ext cx="1098747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Военно-патриотический клуб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2884AB-09DD-4031-A4DF-CA7BC6CD64AE}"/>
              </a:ext>
            </a:extLst>
          </p:cNvPr>
          <p:cNvSpPr txBox="1"/>
          <p:nvPr/>
        </p:nvSpPr>
        <p:spPr>
          <a:xfrm>
            <a:off x="7256466" y="5478019"/>
            <a:ext cx="1744901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секторы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96F0E3A-6CFF-4507-B677-E4BE3EAC1BA1}"/>
              </a:ext>
            </a:extLst>
          </p:cNvPr>
          <p:cNvSpPr txBox="1"/>
          <p:nvPr/>
        </p:nvSpPr>
        <p:spPr>
          <a:xfrm>
            <a:off x="9053453" y="4423274"/>
            <a:ext cx="152093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Старосты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секторы</a:t>
            </a:r>
          </a:p>
        </p:txBody>
      </p:sp>
    </p:spTree>
    <p:extLst>
      <p:ext uri="{BB962C8B-B14F-4D97-AF65-F5344CB8AC3E}">
        <p14:creationId xmlns:p14="http://schemas.microsoft.com/office/powerpoint/2010/main" val="32536478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21</Words>
  <Application>Microsoft Office PowerPoint</Application>
  <PresentationFormat>Широкоэкранный</PresentationFormat>
  <Paragraphs>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XE</dc:creator>
  <cp:lastModifiedBy>XE</cp:lastModifiedBy>
  <cp:revision>5</cp:revision>
  <cp:lastPrinted>2018-09-06T03:57:49Z</cp:lastPrinted>
  <dcterms:created xsi:type="dcterms:W3CDTF">2018-09-06T03:20:25Z</dcterms:created>
  <dcterms:modified xsi:type="dcterms:W3CDTF">2018-09-06T03:58:44Z</dcterms:modified>
</cp:coreProperties>
</file>