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45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488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187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900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339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79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799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152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155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503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638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E47FB-569D-46C1-A9E6-9300C1CB152C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32324-9C2A-478A-9334-430BE767B5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704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image" Target="../media/image15.gif"/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12" Type="http://schemas.openxmlformats.org/officeDocument/2006/relationships/image" Target="../media/image14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11" Type="http://schemas.openxmlformats.org/officeDocument/2006/relationships/image" Target="../media/image13.gif"/><Relationship Id="rId5" Type="http://schemas.openxmlformats.org/officeDocument/2006/relationships/image" Target="../media/image7.gif"/><Relationship Id="rId15" Type="http://schemas.openxmlformats.org/officeDocument/2006/relationships/image" Target="../media/image17.gif"/><Relationship Id="rId10" Type="http://schemas.openxmlformats.org/officeDocument/2006/relationships/image" Target="../media/image12.gif"/><Relationship Id="rId4" Type="http://schemas.openxmlformats.org/officeDocument/2006/relationships/image" Target="../media/image6.gif"/><Relationship Id="rId9" Type="http://schemas.openxmlformats.org/officeDocument/2006/relationships/image" Target="../media/image11.gif"/><Relationship Id="rId14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42925"/>
            <a:ext cx="9144000" cy="1057275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Living Room Vocabulary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297" y="2242267"/>
            <a:ext cx="6635861" cy="401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44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0445" y="58847"/>
            <a:ext cx="1081377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dirty="0" smtClean="0">
                <a:solidFill>
                  <a:srgbClr val="7030A0"/>
                </a:solidFill>
                <a:effectLst/>
                <a:latin typeface="Roboto"/>
              </a:rPr>
              <a:t>Word list of living room objects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Armchair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 - кресло</a:t>
            </a:r>
            <a:endParaRPr lang="en-US" b="0" i="0" dirty="0" smtClean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Curtain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- занавеска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Tulle-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тюль</a:t>
            </a:r>
            <a:endParaRPr lang="en-US" b="0" i="0" dirty="0" smtClean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Lampshade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 – абажур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222222"/>
                </a:solidFill>
                <a:latin typeface="Tahoma" panose="020B0604030504040204" pitchFamily="34" charset="0"/>
              </a:rPr>
              <a:t>Floor lamp-</a:t>
            </a:r>
            <a:r>
              <a:rPr lang="ru-RU" dirty="0" smtClean="0">
                <a:solidFill>
                  <a:srgbClr val="222222"/>
                </a:solidFill>
                <a:latin typeface="Tahoma" panose="020B0604030504040204" pitchFamily="34" charset="0"/>
              </a:rPr>
              <a:t>торшер</a:t>
            </a:r>
            <a:endParaRPr lang="en-US" b="0" i="0" dirty="0" smtClean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  <a:latin typeface="Tahoma" panose="020B0604030504040204" pitchFamily="34" charset="0"/>
              </a:rPr>
              <a:t>S</a:t>
            </a:r>
            <a:r>
              <a:rPr lang="en-US" b="0" i="0" dirty="0" smtClean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ofa - </a:t>
            </a:r>
            <a:r>
              <a:rPr lang="ru-RU" dirty="0">
                <a:solidFill>
                  <a:prstClr val="black"/>
                </a:solidFill>
              </a:rPr>
              <a:t>диван более строгого изящного вида, возможно, обитый бархатом или </a:t>
            </a:r>
            <a:r>
              <a:rPr lang="ru-RU" dirty="0" smtClean="0">
                <a:solidFill>
                  <a:prstClr val="black"/>
                </a:solidFill>
              </a:rPr>
              <a:t>кожей</a:t>
            </a:r>
            <a:r>
              <a:rPr lang="en-US" dirty="0" smtClean="0">
                <a:solidFill>
                  <a:prstClr val="black"/>
                </a:solidFill>
              </a:rPr>
              <a:t> ( British)</a:t>
            </a:r>
            <a:endParaRPr lang="en-US" b="0" i="0" dirty="0" smtClean="0">
              <a:solidFill>
                <a:srgbClr val="0070C0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0070C0"/>
                </a:solidFill>
                <a:effectLst/>
                <a:latin typeface="Tahoma" panose="020B0604030504040204" pitchFamily="34" charset="0"/>
              </a:rPr>
              <a:t>Couch - </a:t>
            </a:r>
            <a:r>
              <a:rPr lang="ru-RU" dirty="0"/>
              <a:t>это мягкий домашний </a:t>
            </a:r>
            <a:r>
              <a:rPr lang="ru-RU" dirty="0" smtClean="0"/>
              <a:t>диванчик</a:t>
            </a:r>
            <a:r>
              <a:rPr lang="en-US" dirty="0" smtClean="0"/>
              <a:t> ( American)</a:t>
            </a:r>
            <a:endParaRPr lang="en-US" b="0" i="0" dirty="0" smtClean="0">
              <a:solidFill>
                <a:srgbClr val="0070C0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Cushion -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</a:rPr>
              <a:t>диванная подушка</a:t>
            </a:r>
            <a:endParaRPr lang="en-US" b="0" i="0" dirty="0" smtClean="0">
              <a:solidFill>
                <a:schemeClr val="accent6">
                  <a:lumMod val="50000"/>
                </a:schemeClr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Mantelpiece - </a:t>
            </a:r>
            <a:r>
              <a:rPr lang="ru-RU" dirty="0">
                <a:solidFill>
                  <a:schemeClr val="accent1"/>
                </a:solidFill>
                <a:latin typeface="Tahoma" panose="020B0604030504040204" pitchFamily="34" charset="0"/>
              </a:rPr>
              <a:t>каминная полка</a:t>
            </a:r>
            <a:endParaRPr lang="en-US" b="0" i="0" dirty="0" smtClean="0">
              <a:solidFill>
                <a:schemeClr val="accent1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Carpet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 – ковер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Fireplace -</a:t>
            </a:r>
            <a:r>
              <a:rPr lang="ru-RU" dirty="0">
                <a:solidFill>
                  <a:srgbClr val="222222"/>
                </a:solidFill>
                <a:latin typeface="Tahoma" panose="020B0604030504040204" pitchFamily="34" charset="0"/>
              </a:rPr>
              <a:t>камин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Painting -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живопись</a:t>
            </a:r>
            <a:endParaRPr lang="en-US" b="0" i="0" dirty="0" smtClean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Picture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- картина</a:t>
            </a:r>
            <a:endParaRPr lang="en-US" b="0" i="0" dirty="0" smtClean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Bookshelf</a:t>
            </a:r>
            <a:r>
              <a:rPr lang="ru-RU" dirty="0">
                <a:solidFill>
                  <a:srgbClr val="222222"/>
                </a:solidFill>
                <a:latin typeface="Tahoma" panose="020B0604030504040204" pitchFamily="34" charset="0"/>
              </a:rPr>
              <a:t>-книжная полка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222222"/>
                </a:solidFill>
                <a:latin typeface="Tahoma" panose="020B0604030504040204" pitchFamily="34" charset="0"/>
              </a:rPr>
              <a:t>Bookcase –</a:t>
            </a:r>
            <a:r>
              <a:rPr lang="ru-RU" dirty="0" smtClean="0">
                <a:solidFill>
                  <a:srgbClr val="222222"/>
                </a:solidFill>
                <a:latin typeface="Tahoma" panose="020B0604030504040204" pitchFamily="34" charset="0"/>
              </a:rPr>
              <a:t>книжный шкаф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television/TV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 </a:t>
            </a: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set</a:t>
            </a:r>
            <a:endParaRPr lang="en-US" b="0" i="0" dirty="0" smtClean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Speakers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-колонки</a:t>
            </a:r>
            <a:endParaRPr lang="en-US" b="0" i="0" dirty="0" smtClean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Ceiling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-потолок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floor-</a:t>
            </a:r>
            <a:r>
              <a:rPr lang="ru-RU" dirty="0" smtClean="0">
                <a:solidFill>
                  <a:srgbClr val="222222"/>
                </a:solidFill>
                <a:latin typeface="Tahoma" panose="020B0604030504040204" pitchFamily="34" charset="0"/>
              </a:rPr>
              <a:t>пол</a:t>
            </a:r>
            <a:endParaRPr lang="en-US" b="0" i="0" dirty="0" smtClean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Plant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-растение</a:t>
            </a:r>
            <a:endParaRPr lang="en-US" b="0" i="0" dirty="0" smtClean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Wallpaper</a:t>
            </a:r>
            <a:r>
              <a:rPr lang="ru-RU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 – обои </a:t>
            </a:r>
            <a:endParaRPr lang="en-US" b="0" i="0" dirty="0" smtClean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Tahoma" panose="020B0604030504040204" pitchFamily="34" charset="0"/>
              </a:rPr>
              <a:t>coffee table</a:t>
            </a:r>
            <a:endParaRPr lang="en-US" b="0" i="0" dirty="0">
              <a:solidFill>
                <a:srgbClr val="222222"/>
              </a:solidFill>
              <a:effectLst/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38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ебель на английском, часть 1. Видеотренажер. (256  kbp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66900" y="800100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668" y="1104900"/>
            <a:ext cx="7636557" cy="450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3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53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86247"/>
            <a:ext cx="10515600" cy="116884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Pictures of living room objects</a:t>
            </a:r>
            <a:br>
              <a:rPr lang="en-US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33" y="1160787"/>
            <a:ext cx="1333500" cy="9525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775" y="1243220"/>
            <a:ext cx="1333500" cy="952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517" y="1243220"/>
            <a:ext cx="1333500" cy="952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59" y="1243220"/>
            <a:ext cx="1333500" cy="952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791" y="1187809"/>
            <a:ext cx="1333500" cy="952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33" y="2825529"/>
            <a:ext cx="1333500" cy="952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983" y="2718187"/>
            <a:ext cx="1333500" cy="952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933" y="2720175"/>
            <a:ext cx="1333500" cy="9525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883" y="2718187"/>
            <a:ext cx="1333500" cy="9525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833" y="2680418"/>
            <a:ext cx="1333500" cy="9525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33" y="4765647"/>
            <a:ext cx="1333500" cy="9525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008" y="4765647"/>
            <a:ext cx="1333500" cy="9525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11" y="4765647"/>
            <a:ext cx="1333500" cy="9525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509" y="4765647"/>
            <a:ext cx="1333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86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64256" y="978010"/>
            <a:ext cx="408697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What </a:t>
            </a:r>
            <a:r>
              <a:rPr lang="en-US" sz="2800" dirty="0" err="1" smtClean="0">
                <a:solidFill>
                  <a:schemeClr val="tx1"/>
                </a:solidFill>
              </a:rPr>
              <a:t>colour</a:t>
            </a:r>
            <a:r>
              <a:rPr lang="en-US" sz="2800" dirty="0" smtClean="0">
                <a:solidFill>
                  <a:schemeClr val="tx1"/>
                </a:solidFill>
              </a:rPr>
              <a:t> is your living room?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42706" y="978010"/>
            <a:ext cx="39358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It’s white.</a:t>
            </a:r>
            <a:endParaRPr lang="ru-RU" sz="2800" dirty="0">
              <a:solidFill>
                <a:schemeClr val="tx1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stCxn id="6" idx="3"/>
          </p:cNvCxnSpPr>
          <p:nvPr/>
        </p:nvCxnSpPr>
        <p:spPr>
          <a:xfrm flipV="1">
            <a:off x="5351227" y="1423283"/>
            <a:ext cx="1550505" cy="119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264255" y="2456953"/>
            <a:ext cx="408697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What are there in your living room?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42706" y="2456953"/>
            <a:ext cx="39358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There are a sofa, two chairs and a picture. </a:t>
            </a:r>
            <a:endParaRPr lang="ru-RU" sz="2800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10" idx="3"/>
            <a:endCxn id="11" idx="1"/>
          </p:cNvCxnSpPr>
          <p:nvPr/>
        </p:nvCxnSpPr>
        <p:spPr>
          <a:xfrm>
            <a:off x="5351226" y="2914153"/>
            <a:ext cx="13914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73" y="3721210"/>
            <a:ext cx="2787766" cy="26835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070" y="3705307"/>
            <a:ext cx="2783353" cy="269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5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Living room vocabulary in context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Our living room is not big. We have just two sofas. One is next to the window and the other is next to the door. We also have a TV on the wall. We have a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</a:rPr>
              <a:t>colourful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 carpet on the floor. The curtains are white. There is a TV in front of the armchair. My father usually watches the news there. There is a bookcase, too. I take books from the bookcase and read them on the sofa. Because the cushions on the sofa make me feel comfortable. I love our living room.</a:t>
            </a:r>
          </a:p>
          <a:p>
            <a:endParaRPr lang="en-US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33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a rhyme to the next words 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DOOR –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</a:rPr>
              <a:t>FLOOR,…</a:t>
            </a:r>
            <a:endParaRPr lang="en-US" sz="60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CLOCK – 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</a:rPr>
              <a:t>COCK,…</a:t>
            </a:r>
            <a:endParaRPr lang="en-US" sz="60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CHAIR – 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</a:rPr>
              <a:t>BEAR,…</a:t>
            </a:r>
            <a:endParaRPr lang="en-US" sz="60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WALL –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</a:rPr>
              <a:t>BALL,…</a:t>
            </a:r>
            <a:endParaRPr lang="en-US" sz="60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11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518699" y="683812"/>
            <a:ext cx="2814762" cy="12563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TERAPC</a:t>
            </a:r>
            <a:endParaRPr lang="ru-RU" sz="4000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420925" y="1327868"/>
            <a:ext cx="1773141" cy="159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блако 7"/>
          <p:cNvSpPr/>
          <p:nvPr/>
        </p:nvSpPr>
        <p:spPr>
          <a:xfrm>
            <a:off x="6281530" y="1089329"/>
            <a:ext cx="2790908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C00000"/>
                </a:solidFill>
              </a:rPr>
              <a:t>CARPET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582309" y="2625897"/>
            <a:ext cx="2687541" cy="1329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BOCDPUAR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6194066" y="2625897"/>
            <a:ext cx="2878372" cy="132920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</a:rPr>
              <a:t>cupboard</a:t>
            </a:r>
            <a:endParaRPr lang="ru-RU" sz="3200" dirty="0">
              <a:solidFill>
                <a:srgbClr val="002060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10" idx="6"/>
            <a:endCxn id="11" idx="2"/>
          </p:cNvCxnSpPr>
          <p:nvPr/>
        </p:nvCxnSpPr>
        <p:spPr>
          <a:xfrm>
            <a:off x="4269850" y="3290501"/>
            <a:ext cx="1933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1733384" y="4564049"/>
            <a:ext cx="2536466" cy="14312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tx1"/>
                </a:solidFill>
              </a:rPr>
              <a:t>sicaturn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6" name="Облако 15"/>
          <p:cNvSpPr/>
          <p:nvPr/>
        </p:nvSpPr>
        <p:spPr>
          <a:xfrm>
            <a:off x="6194066" y="4508390"/>
            <a:ext cx="3164619" cy="130401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7030A0"/>
                </a:solidFill>
              </a:rPr>
              <a:t>curtain</a:t>
            </a:r>
            <a:endParaRPr lang="ru-RU" sz="3600" dirty="0">
              <a:solidFill>
                <a:srgbClr val="7030A0"/>
              </a:solidFill>
            </a:endParaRPr>
          </a:p>
        </p:txBody>
      </p:sp>
      <p:cxnSp>
        <p:nvCxnSpPr>
          <p:cNvPr id="18" name="Прямая соединительная линия 17"/>
          <p:cNvCxnSpPr>
            <a:stCxn id="15" idx="6"/>
          </p:cNvCxnSpPr>
          <p:nvPr/>
        </p:nvCxnSpPr>
        <p:spPr>
          <a:xfrm flipV="1">
            <a:off x="4269850" y="5263763"/>
            <a:ext cx="2456953" cy="159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953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75" y="2413338"/>
            <a:ext cx="114776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We sleep in it. (bedroom)</a:t>
            </a:r>
          </a:p>
          <a:p>
            <a:r>
              <a:rPr lang="en-US" sz="3200" dirty="0"/>
              <a:t>It’s a piece of furniture we sit </a:t>
            </a:r>
            <a:r>
              <a:rPr lang="en-US" sz="3200" dirty="0" smtClean="0"/>
              <a:t>on</a:t>
            </a:r>
            <a:r>
              <a:rPr lang="ru-RU" sz="3200" dirty="0" smtClean="0"/>
              <a:t>.</a:t>
            </a:r>
            <a:endParaRPr lang="ru-RU" sz="3200" u="sng" dirty="0" smtClean="0"/>
          </a:p>
          <a:p>
            <a:r>
              <a:rPr lang="en-US" sz="3200" dirty="0" smtClean="0"/>
              <a:t>It’s </a:t>
            </a:r>
            <a:r>
              <a:rPr lang="en-US" sz="3200" dirty="0"/>
              <a:t>a place where we keep our </a:t>
            </a:r>
            <a:r>
              <a:rPr lang="en-US" sz="3200" dirty="0" smtClean="0"/>
              <a:t>cars.</a:t>
            </a:r>
            <a:endParaRPr lang="ru-RU" sz="3200" dirty="0" smtClean="0"/>
          </a:p>
          <a:p>
            <a:r>
              <a:rPr lang="en-US" sz="3200" dirty="0" smtClean="0"/>
              <a:t>It’s </a:t>
            </a:r>
            <a:r>
              <a:rPr lang="en-US" sz="3200" dirty="0"/>
              <a:t>a place where our dogs and cats often sleep</a:t>
            </a:r>
            <a:r>
              <a:rPr lang="en-US" sz="3200" dirty="0" smtClean="0"/>
              <a:t>.</a:t>
            </a:r>
            <a:endParaRPr lang="en-US" sz="3200" dirty="0"/>
          </a:p>
          <a:p>
            <a:r>
              <a:rPr lang="en-US" sz="3200" dirty="0"/>
              <a:t>It’s a room where we watch television</a:t>
            </a:r>
            <a:r>
              <a:rPr lang="en-US" sz="3200" dirty="0" smtClean="0"/>
              <a:t>.</a:t>
            </a:r>
            <a:endParaRPr lang="en-US" sz="3200" dirty="0"/>
          </a:p>
          <a:p>
            <a:r>
              <a:rPr lang="en-US" sz="3200" dirty="0"/>
              <a:t>It’s a piece of furniture where we keep books</a:t>
            </a:r>
            <a:r>
              <a:rPr lang="en-US" sz="3200" dirty="0" smtClean="0"/>
              <a:t>.</a:t>
            </a:r>
            <a:endParaRPr lang="en-US" sz="3200" dirty="0"/>
          </a:p>
          <a:p>
            <a:r>
              <a:rPr lang="en-US" sz="3200" dirty="0"/>
              <a:t>We cook breakfast, dinner in it. 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485775"/>
            <a:ext cx="1990725" cy="14954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665" y="485775"/>
            <a:ext cx="2362591" cy="14954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821" y="485775"/>
            <a:ext cx="2200667" cy="14954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983" y="485775"/>
            <a:ext cx="2000250" cy="149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62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330</Words>
  <Application>Microsoft Office PowerPoint</Application>
  <PresentationFormat>Широкоэкранный</PresentationFormat>
  <Paragraphs>49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Roboto</vt:lpstr>
      <vt:lpstr>Tahoma</vt:lpstr>
      <vt:lpstr>Тема Office</vt:lpstr>
      <vt:lpstr>Living Room Vocabulary</vt:lpstr>
      <vt:lpstr>Презентация PowerPoint</vt:lpstr>
      <vt:lpstr>Презентация PowerPoint</vt:lpstr>
      <vt:lpstr>Pictures of living room objects </vt:lpstr>
      <vt:lpstr>Презентация PowerPoint</vt:lpstr>
      <vt:lpstr>Living room vocabulary in context</vt:lpstr>
      <vt:lpstr>Find a rhyme to the next words :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Преподаватель</dc:creator>
  <cp:lastModifiedBy>Преподаватель</cp:lastModifiedBy>
  <cp:revision>11</cp:revision>
  <dcterms:created xsi:type="dcterms:W3CDTF">2023-09-28T12:03:27Z</dcterms:created>
  <dcterms:modified xsi:type="dcterms:W3CDTF">2023-09-28T14:04:39Z</dcterms:modified>
</cp:coreProperties>
</file>