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63" r:id="rId2"/>
    <p:sldId id="258" r:id="rId3"/>
    <p:sldId id="262" r:id="rId4"/>
    <p:sldId id="303" r:id="rId5"/>
    <p:sldId id="268" r:id="rId6"/>
    <p:sldId id="269" r:id="rId7"/>
    <p:sldId id="270" r:id="rId8"/>
    <p:sldId id="265" r:id="rId9"/>
    <p:sldId id="266" r:id="rId10"/>
    <p:sldId id="304" r:id="rId11"/>
    <p:sldId id="290" r:id="rId12"/>
    <p:sldId id="283" r:id="rId13"/>
    <p:sldId id="288" r:id="rId14"/>
    <p:sldId id="305" r:id="rId15"/>
    <p:sldId id="291" r:id="rId16"/>
    <p:sldId id="292" r:id="rId17"/>
    <p:sldId id="296" r:id="rId18"/>
    <p:sldId id="285" r:id="rId19"/>
    <p:sldId id="287" r:id="rId20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D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3970" autoAdjust="0"/>
  </p:normalViewPr>
  <p:slideViewPr>
    <p:cSldViewPr>
      <p:cViewPr varScale="1">
        <p:scale>
          <a:sx n="86" d="100"/>
          <a:sy n="86" d="100"/>
        </p:scale>
        <p:origin x="153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814" y="-96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04B03-6BCA-4730-AE0A-AADD5C449BB8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D6E89-49CB-446A-A8F4-E6264DA1E6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276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Click="0" advTm="400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128" y="14539"/>
            <a:ext cx="913410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20" y="2017690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Проектная работа </a:t>
            </a:r>
            <a:br>
              <a:rPr lang="ru-RU" sz="54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54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-1" y="2452944"/>
            <a:ext cx="9134107" cy="907578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Тема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: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Хадыженск- моя малая Родина.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4221088"/>
            <a:ext cx="77724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Выполнил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: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3266" y="184024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общеобразовательное учреждение средняя общеобразовательная школа №24 имени К.И.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Недорубова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561760"/>
            <a:ext cx="5349142" cy="3269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546" y="-19962"/>
            <a:ext cx="4177880" cy="31334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80928"/>
            <a:ext cx="4282816" cy="1075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925"/>
          <a:stretch/>
        </p:blipFill>
        <p:spPr>
          <a:xfrm>
            <a:off x="4608576" y="3568525"/>
            <a:ext cx="4544850" cy="3284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" y="3557274"/>
            <a:ext cx="4437015" cy="32355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" y="0"/>
            <a:ext cx="4865157" cy="313341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4476" y="-17839"/>
            <a:ext cx="8668199" cy="710535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Штаб Таманской </a:t>
            </a:r>
            <a:r>
              <a:rPr lang="ru-RU" sz="44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девизии</a:t>
            </a:r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.	Ясли № 2</a:t>
            </a:r>
            <a:endParaRPr lang="ru-RU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248025"/>
      </p:ext>
    </p:extLst>
  </p:cSld>
  <p:clrMapOvr>
    <a:masterClrMapping/>
  </p:clrMapOvr>
  <p:transition advClick="0" advTm="4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0808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924944"/>
            <a:ext cx="6084168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tadion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24944"/>
            <a:ext cx="4572000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начало 60-х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572000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одержимое 1"/>
          <p:cNvSpPr txBox="1">
            <a:spLocks/>
          </p:cNvSpPr>
          <p:nvPr/>
        </p:nvSpPr>
        <p:spPr>
          <a:xfrm>
            <a:off x="-1044624" y="0"/>
            <a:ext cx="6120680" cy="135415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Был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основан в 1950-ых годах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9992" y="16120"/>
            <a:ext cx="4644008" cy="2917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0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0"/>
            <a:ext cx="6172690" cy="155679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Построен спорткомплекс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, позволяющий проводить соревнования в ненастную погоду.</a:t>
            </a:r>
            <a:endParaRPr lang="ru-RU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514" y="4701408"/>
            <a:ext cx="4492900" cy="2156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846" y="4701408"/>
            <a:ext cx="38100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514" y="0"/>
            <a:ext cx="3423194" cy="22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564904"/>
            <a:ext cx="3320814" cy="19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7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8413"/>
            <a:ext cx="5472608" cy="1468379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>
                <a:latin typeface="Monotype Corsiva" panose="03010101010201010101" pitchFamily="66" charset="0"/>
              </a:rPr>
              <a:t/>
            </a:r>
            <a:br>
              <a:rPr lang="ru-RU" sz="5400" dirty="0">
                <a:latin typeface="Monotype Corsiva" panose="03010101010201010101" pitchFamily="66" charset="0"/>
              </a:rPr>
            </a:b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Хадыженск славят:</a:t>
            </a:r>
            <a:r>
              <a:rPr lang="ru-RU" sz="5400" dirty="0" smtClean="0">
                <a:latin typeface="Monotype Corsiva" panose="03010101010201010101" pitchFamily="66" charset="0"/>
              </a:rPr>
              <a:t/>
            </a:r>
            <a:br>
              <a:rPr lang="ru-RU" sz="5400" dirty="0" smtClean="0">
                <a:latin typeface="Monotype Corsiva" panose="03010101010201010101" pitchFamily="66" charset="0"/>
              </a:rPr>
            </a:br>
            <a:endParaRPr lang="ru-RU" sz="5400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104" y="405293"/>
            <a:ext cx="4739246" cy="85593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ООО Пивоваренный завод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Хадыженский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»;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-83378" y="3949335"/>
            <a:ext cx="4077301" cy="599207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otype Corsiva" panose="03010101010201010101" pitchFamily="66" charset="0"/>
              </a:rPr>
              <a:t>«Минеральный санаторий»</a:t>
            </a: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542137" y="3937047"/>
            <a:ext cx="4205899" cy="624528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L="0" marR="64008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otype Corsiva" panose="03010101010201010101" pitchFamily="66" charset="0"/>
              </a:rPr>
              <a:t>«Машиностроительный</a:t>
            </a:r>
            <a:r>
              <a:rPr kumimoji="0" lang="ru-RU" sz="27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otype Corsiva" panose="03010101010201010101" pitchFamily="66" charset="0"/>
              </a:rPr>
              <a:t> завод</a:t>
            </a:r>
            <a:r>
              <a:rPr kumimoji="0" lang="ru-RU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otype Corsiva" panose="03010101010201010101" pitchFamily="66" charset="0"/>
              </a:rPr>
              <a:t>»</a:t>
            </a: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2978" r="1523" b="21504"/>
          <a:stretch/>
        </p:blipFill>
        <p:spPr>
          <a:xfrm>
            <a:off x="4035000" y="4263221"/>
            <a:ext cx="4969349" cy="2536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80" y="4248939"/>
            <a:ext cx="3605386" cy="255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715" y="1220010"/>
            <a:ext cx="4131388" cy="275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31529" y="799567"/>
            <a:ext cx="393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ДСОЛ «Надежда»,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г.Хадыженск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1217515"/>
            <a:ext cx="3527964" cy="2693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6894" y="244548"/>
            <a:ext cx="6804248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ДСОЛ «Надежда»,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г.Хадыженск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2823"/>
            <a:ext cx="2339752" cy="3065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20506" y="972049"/>
            <a:ext cx="5999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Имеются все удобства для организации детского отдыха и лечения.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4302" y="1666063"/>
            <a:ext cx="58158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Детский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санаторно-оздоровительный лагерь «Надежда» работает с апреля 2002 года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Здесь отдыхают мои друзья.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9" y="0"/>
            <a:ext cx="2809871" cy="2107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294" y="1783296"/>
            <a:ext cx="3347009" cy="2231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981215" y="2799935"/>
            <a:ext cx="3331044" cy="2320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252" y="4712461"/>
            <a:ext cx="3055824" cy="218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713" y="4645115"/>
            <a:ext cx="4243518" cy="229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8237780"/>
      </p:ext>
    </p:extLst>
  </p:cSld>
  <p:clrMapOvr>
    <a:masterClrMapping/>
  </p:clrMapOvr>
  <p:transition advClick="0" advTm="4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adyjensk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242" y="2835462"/>
            <a:ext cx="3042010" cy="2995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87790"/>
            <a:ext cx="8229600" cy="19476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Был основан 12 июля 1960 года как пивобезалкогольный цех, который входил в состав райпищекомбината “Апшеронский” г. Апшеронск Краснодарского края.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Кроме пива здесь делают вкусный лимонад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Грушеньку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»,  «Тархун», «Лимонад», «Саяны».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«ООО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Пивоваренный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завод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Хадыженский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»;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hadyjensk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962" y="3190782"/>
            <a:ext cx="1901204" cy="1994270"/>
          </a:xfrm>
          <a:prstGeom prst="rect">
            <a:avLst/>
          </a:prstGeom>
        </p:spPr>
      </p:pic>
      <p:pic>
        <p:nvPicPr>
          <p:cNvPr id="6" name="Рисунок 5" descr="hadyjensk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66017" y="5231484"/>
            <a:ext cx="1900620" cy="13655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403" y="3717032"/>
            <a:ext cx="3733559" cy="280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531840" y="-128953"/>
            <a:ext cx="5612160" cy="89365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Хадыженск-город лечебница!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subTitle" idx="1"/>
          </p:nvPr>
        </p:nvSpPr>
        <p:spPr>
          <a:xfrm>
            <a:off x="5508104" y="764704"/>
            <a:ext cx="3484288" cy="4536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 окрестностях города  из скважин вместо нефти ударил фонтан минеральных вод, где в последующем в июле 1954г. была  построена водолечебница.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Здесь мы с бабушкой приходили на ванны. Они очень полезные.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119" y="1162678"/>
            <a:ext cx="3558377" cy="2477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водолечебниц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3241" y="13411"/>
            <a:ext cx="3557204" cy="1855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241" y="3032956"/>
            <a:ext cx="3307272" cy="2480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1023" y="4247618"/>
            <a:ext cx="3240021" cy="2430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1290" y="449260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3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19672" y="97505"/>
            <a:ext cx="7258000" cy="90328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Машиностроительный завод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4111418" y="1000788"/>
            <a:ext cx="5032581" cy="3240360"/>
          </a:xfrm>
          <a:prstGeom prst="rect">
            <a:avLst/>
          </a:prstGeom>
        </p:spPr>
        <p:txBody>
          <a:bodyPr vert="horz" rtlCol="0" anchor="ctr">
            <a:normAutofit fontScale="850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Изначально весь район назывался </a:t>
            </a:r>
            <a:r>
              <a:rPr lang="ru-RU" sz="41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Машзаводской</a:t>
            </a:r>
            <a:r>
              <a:rPr lang="ru-RU" sz="4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.  Для рабочих было построено общежитие и два небольших дома.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Здесь работал мой дедушка</a:t>
            </a:r>
            <a:r>
              <a:rPr lang="ru-RU" sz="4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828" y="3950395"/>
            <a:ext cx="3966844" cy="263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43" y="1005107"/>
            <a:ext cx="3857775" cy="2644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42" y="3823719"/>
            <a:ext cx="3857775" cy="2893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" y="2577647"/>
            <a:ext cx="2627784" cy="3516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9" y="476673"/>
            <a:ext cx="8928991" cy="2015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Нельзя  забывать о том, что в Хадыженске проживали известные люди, которые вложили свою часть души в развитие города.  </a:t>
            </a:r>
            <a:b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Писатель  </a:t>
            </a:r>
            <a:r>
              <a:rPr lang="ru-RU" sz="3600" u="sng" dirty="0" err="1" smtClean="0">
                <a:solidFill>
                  <a:srgbClr val="FF0000"/>
                </a:solidFill>
                <a:latin typeface="Monotype Corsiva" pitchFamily="66" charset="0"/>
              </a:rPr>
              <a:t>А.Д.Знаменский</a:t>
            </a:r>
            <a:r>
              <a:rPr lang="ru-RU" sz="3600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dirty="0" err="1" smtClean="0">
                <a:solidFill>
                  <a:srgbClr val="FF0000"/>
                </a:solidFill>
                <a:latin typeface="Monotype Corsiva" pitchFamily="66" charset="0"/>
              </a:rPr>
              <a:t>Дипломат,журналист</a:t>
            </a:r>
            <a:r>
              <a:rPr lang="ru-RU" sz="3600" u="sng" dirty="0" err="1" smtClean="0">
                <a:solidFill>
                  <a:srgbClr val="FF0000"/>
                </a:solidFill>
                <a:latin typeface="Monotype Corsiva" pitchFamily="66" charset="0"/>
              </a:rPr>
              <a:t>А.Е</a:t>
            </a:r>
            <a:r>
              <a:rPr lang="ru-RU" sz="3600" u="sng" dirty="0" smtClean="0">
                <a:solidFill>
                  <a:srgbClr val="FF0000"/>
                </a:solidFill>
                <a:latin typeface="Monotype Corsiva" pitchFamily="66" charset="0"/>
              </a:rPr>
              <a:t>. Бовин</a:t>
            </a: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Monotype Corsiva" pitchFamily="66" charset="0"/>
              </a:rPr>
              <a:t>Академик   </a:t>
            </a:r>
            <a:r>
              <a:rPr lang="ru-RU" sz="3600" u="sng" dirty="0" smtClean="0">
                <a:solidFill>
                  <a:srgbClr val="FF0000"/>
                </a:solidFill>
                <a:latin typeface="Monotype Corsiva" pitchFamily="66" charset="0"/>
              </a:rPr>
              <a:t>И.М. Губкин</a:t>
            </a:r>
            <a:endParaRPr lang="ru-RU" sz="3600" u="sng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3000409"/>
            <a:ext cx="2448272" cy="334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7734" y="2624972"/>
            <a:ext cx="2466266" cy="3555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856" y="6180108"/>
            <a:ext cx="2194750" cy="8596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4148" y="6146903"/>
            <a:ext cx="2700762" cy="7193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57" y="6244988"/>
            <a:ext cx="2517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А .</a:t>
            </a:r>
            <a:r>
              <a:rPr lang="ru-RU" sz="2800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Д.Знаменский</a:t>
            </a:r>
            <a:endParaRPr lang="ru-RU" sz="28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411" y="3943097"/>
            <a:ext cx="9036496" cy="256490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Любить свой город, знать его богатства, его историю- на этих лучших чувствах к родным местам воспитывается подлинный патриотизм российского человека!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752" y="188640"/>
            <a:ext cx="909024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	Вывод: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	На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примере истории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моего маленького города Хадыженска можно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изучать страницы истории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нашей Кубани на уроках «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Кубановедения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». 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	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нам,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родившимся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и живущим в XXI , следует ее  знать, изучать и понимать. Помнить тех, кто «увековечили имя свое», помнить уроки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истории,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успехи и достижения. Помнить, что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человек жив памятью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…». «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Как дерево живёт своими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корнями, питает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и умножает красоту и богатство цветущей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кроны, так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и человек чистыми помыслами и добрыми делами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славит свой город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».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AM_3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600" dirty="0">
              <a:cs typeface="Aharoni" pitchFamily="2" charset="-79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28343"/>
            <a:ext cx="87849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Город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Хадыженск  расположен в юго-западной части Российской Федерации, среди густых лиственных лесов Северо-Западного Кавказа, в широкой долине реки </a:t>
            </a:r>
            <a:r>
              <a:rPr lang="ru-RU" i="1" dirty="0" err="1">
                <a:solidFill>
                  <a:schemeClr val="accent1">
                    <a:lumMod val="50000"/>
                  </a:schemeClr>
                </a:solidFill>
              </a:rPr>
              <a:t>Пшиш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, окруженной пологими горами. Входит в состав Апшеронского района Краснодарского края. </a:t>
            </a:r>
          </a:p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	Расположен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на высоте 180 метров над уровнем моря в широкой межгорной котловине в 22 км от районного центра,  относительная близость к морю – 55 км. Территория - 17 кв. км.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73305"/>
            <a:ext cx="618477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«Историческая справка.»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20000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44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33" y="116632"/>
            <a:ext cx="9010963" cy="187220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«Весь Хадыженск-городок ,как зеленый уголок.»</a:t>
            </a:r>
            <a:b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40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33" y="4133560"/>
            <a:ext cx="8892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В 1864г. Кубанскими казаками из Прикордонных куреней была основа ст</a:t>
            </a: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 </a:t>
            </a:r>
            <a:r>
              <a:rPr lang="ru-RU" i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Хадыженская</a:t>
            </a: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 </a:t>
            </a:r>
            <a: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1909г.забил нефтяной фонтан; </a:t>
            </a:r>
            <a:endParaRPr lang="ru-RU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1912 </a:t>
            </a:r>
            <a: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году появилась железная , шоссейная дороги.</a:t>
            </a:r>
            <a:b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endParaRPr lang="ru-RU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 </a:t>
            </a:r>
            <a: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1927г. Были построены больница и </a:t>
            </a: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клуб.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 </a:t>
            </a:r>
            <a: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1940г.рабочий посёлок , а затем районный административный центр. </a:t>
            </a:r>
            <a:endParaRPr lang="ru-RU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 </a:t>
            </a:r>
            <a:r>
              <a:rPr lang="ru-RU" i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1949г. По приказу Президиума Верховного Совета РСФСР поселок был преобразован в город районного подчинения.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Click="0" advTm="4000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9145888" cy="6857999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31840" y="1342652"/>
            <a:ext cx="5832648" cy="4525963"/>
          </a:xfrm>
        </p:spPr>
        <p:txBody>
          <a:bodyPr>
            <a:noAutofit/>
          </a:bodyPr>
          <a:lstStyle/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Пройдёт, наверно, много лет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,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Ты будешь краше, интересней,</a:t>
            </a: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И 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люди встретят  вновь рассвет,</a:t>
            </a: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будут петь о тебе песни.</a:t>
            </a: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Хадыженск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-  ты живи, цвети, расти,</a:t>
            </a: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Чтоб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жителям не стало стыдно,</a:t>
            </a: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Чтоб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гордо голову они свою несли,</a:t>
            </a:r>
          </a:p>
          <a:p>
            <a:pPr marL="109728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</a:rPr>
              <a:t>не было бы им за город свой обидно!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chemeClr val="accent2">
                    <a:lumMod val="50000"/>
                  </a:schemeClr>
                </a:solidFill>
                <a:effectLst/>
                <a:latin typeface="Monotype Corsiva" panose="03010101010201010101" pitchFamily="66" charset="0"/>
              </a:rPr>
              <a:t>Любимому городу оду пою!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126483"/>
      </p:ext>
    </p:extLst>
  </p:cSld>
  <p:clrMapOvr>
    <a:masterClrMapping/>
  </p:clrMapOvr>
  <p:transition advClick="0" advTm="4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6" y="5608"/>
            <a:ext cx="4968063" cy="3408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58208" y="302551"/>
            <a:ext cx="5292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Святыня нашего города.</a:t>
            </a:r>
            <a:b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7927" y="1231921"/>
            <a:ext cx="33746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Вечный Огонь</a:t>
            </a:r>
            <a:r>
              <a:rPr lang="ru-RU" sz="4400" b="1" dirty="0" smtClean="0">
                <a:solidFill>
                  <a:srgbClr val="FF0000"/>
                </a:solidFill>
              </a:rPr>
              <a:t>.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618" y="3096039"/>
            <a:ext cx="3920310" cy="3761961"/>
          </a:xfrm>
          <a:prstGeom prst="rect">
            <a:avLst/>
          </a:prstGeom>
        </p:spPr>
        <p:txBody>
          <a:bodyPr vert="horz" anchor="b">
            <a:normAutofit fontScale="8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 1947г. По проекту А. Соловьева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был установлен памятник. 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 1964г. 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Перенесены останки партизан и солдат,</a:t>
            </a:r>
            <a:b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защищавших нашу станицу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216" y="3078727"/>
            <a:ext cx="5148064" cy="3861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8131" y="2146858"/>
            <a:ext cx="5891057" cy="87344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Зажжен 10 апреля 1964 года.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01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58498" y="2249025"/>
            <a:ext cx="2685502" cy="460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N01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3965" y="2249025"/>
            <a:ext cx="3456731" cy="460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692696"/>
          </a:xfr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НИКТО НЕ ЗАБЫТ!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" y="2249025"/>
            <a:ext cx="2877561" cy="4608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N0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066" y="3211714"/>
            <a:ext cx="3508252" cy="365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DSCN0150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1131" t="-350" r="-1131" b="42436"/>
          <a:stretch/>
        </p:blipFill>
        <p:spPr>
          <a:xfrm>
            <a:off x="5248738" y="752013"/>
            <a:ext cx="2534526" cy="2100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7526" y="2852936"/>
            <a:ext cx="5417459" cy="4003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" y="-1"/>
            <a:ext cx="4096222" cy="3211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3059832" y="59317"/>
            <a:ext cx="6062918" cy="692696"/>
          </a:xfr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НИЧТО НЕ ЗАБЫТО!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01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363" y="3558915"/>
            <a:ext cx="4355637" cy="3266728"/>
          </a:xfrm>
        </p:spPr>
      </p:pic>
      <p:pic>
        <p:nvPicPr>
          <p:cNvPr id="5" name="Рисунок 4" descr="DSCN01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54" y="814554"/>
            <a:ext cx="3456384" cy="25922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280" y="3429000"/>
            <a:ext cx="4563735" cy="34176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5126" y="165483"/>
            <a:ext cx="2328874" cy="335309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540" y="96380"/>
            <a:ext cx="3216505" cy="6882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Дом культуры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b="5698"/>
          <a:stretch/>
        </p:blipFill>
        <p:spPr>
          <a:xfrm>
            <a:off x="3571274" y="131402"/>
            <a:ext cx="3186616" cy="3378044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0"/>
            <a:ext cx="3845859" cy="28843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74" y="3819167"/>
            <a:ext cx="4317767" cy="30388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4230933" cy="27809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9092" y="3819167"/>
            <a:ext cx="4018847" cy="30141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3341" t="27749" r="2008" b="14770"/>
          <a:stretch/>
        </p:blipFill>
        <p:spPr>
          <a:xfrm>
            <a:off x="1835696" y="2348880"/>
            <a:ext cx="5112568" cy="2232248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00B050"/>
      </a:accent1>
      <a:accent2>
        <a:srgbClr val="00B050"/>
      </a:accent2>
      <a:accent3>
        <a:srgbClr val="00B050"/>
      </a:accent3>
      <a:accent4>
        <a:srgbClr val="D092A7"/>
      </a:accent4>
      <a:accent5>
        <a:srgbClr val="9C85C0"/>
      </a:accent5>
      <a:accent6>
        <a:srgbClr val="00B050"/>
      </a:accent6>
      <a:hlink>
        <a:srgbClr val="8E58B6"/>
      </a:hlink>
      <a:folHlink>
        <a:srgbClr val="7F6F6F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1432</TotalTime>
  <Words>386</Words>
  <Application>Microsoft Office PowerPoint</Application>
  <PresentationFormat>Экран (4:3)</PresentationFormat>
  <Paragraphs>60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Aharoni</vt:lpstr>
      <vt:lpstr>Calibri</vt:lpstr>
      <vt:lpstr>Lucida Sans Unicode</vt:lpstr>
      <vt:lpstr>Monotype Corsiva</vt:lpstr>
      <vt:lpstr>Times New Roman</vt:lpstr>
      <vt:lpstr>Verdana</vt:lpstr>
      <vt:lpstr>Wingdings</vt:lpstr>
      <vt:lpstr>Wingdings 2</vt:lpstr>
      <vt:lpstr>Wingdings 3</vt:lpstr>
      <vt:lpstr>Открытая</vt:lpstr>
      <vt:lpstr>Проектная работа  </vt:lpstr>
      <vt:lpstr>   </vt:lpstr>
      <vt:lpstr>«Весь Хадыженск-городок ,как зеленый уголок.» </vt:lpstr>
      <vt:lpstr>Любимому городу оду пою!</vt:lpstr>
      <vt:lpstr>Зажжен 10 апреля 1964 года.</vt:lpstr>
      <vt:lpstr>НИКТО НЕ ЗАБЫТ!</vt:lpstr>
      <vt:lpstr>НИЧТО НЕ ЗАБЫТО!</vt:lpstr>
      <vt:lpstr>Дом культуры</vt:lpstr>
      <vt:lpstr>Презентация PowerPoint</vt:lpstr>
      <vt:lpstr>После </vt:lpstr>
      <vt:lpstr>Презентация PowerPoint</vt:lpstr>
      <vt:lpstr>Презентация PowerPoint</vt:lpstr>
      <vt:lpstr>                 Хадыженск славят: </vt:lpstr>
      <vt:lpstr>ДСОЛ «Надежда», г.Хадыженск</vt:lpstr>
      <vt:lpstr>«ООО Пивоваренный завод Хадыженский»; </vt:lpstr>
      <vt:lpstr>Хадыженск-город лечебница!</vt:lpstr>
      <vt:lpstr>Машиностроительный завод</vt:lpstr>
      <vt:lpstr>Нельзя  забывать о том, что в Хадыженске проживали известные люди, которые вложили свою часть души в развитие города.   Писатель  А.Д.Знаменский Дипломат,журналистА.Е. Бовин Академик   И.М. Губкин</vt:lpstr>
      <vt:lpstr>Любить свой город, знать его богатства, его историю- на этих лучших чувствах к родным местам воспитывается подлинный патриотизм российского человека!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Пользователь</cp:lastModifiedBy>
  <cp:revision>128</cp:revision>
  <cp:lastPrinted>2014-03-13T05:28:27Z</cp:lastPrinted>
  <dcterms:created xsi:type="dcterms:W3CDTF">2014-02-25T13:10:38Z</dcterms:created>
  <dcterms:modified xsi:type="dcterms:W3CDTF">2023-10-02T06:34:53Z</dcterms:modified>
</cp:coreProperties>
</file>