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4" r:id="rId6"/>
    <p:sldId id="263" r:id="rId7"/>
    <p:sldId id="265" r:id="rId8"/>
    <p:sldId id="268" r:id="rId9"/>
    <p:sldId id="269" r:id="rId10"/>
    <p:sldId id="266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FB929-CCC7-4206-9B9D-6D257F620E46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1D7D0-6101-4F13-87AA-73AA8AA6A4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61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B4CF1E-ED4E-4A2E-898C-785AF2123804}" type="slidenum">
              <a:rPr lang="ru-RU"/>
              <a:pPr/>
              <a:t>5</a:t>
            </a:fld>
            <a:endParaRPr lang="ru-RU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DB0FDB-9DC3-45EE-8FAB-3A040E919ED8}" type="slidenum">
              <a:rPr lang="ru-RU"/>
              <a:pPr/>
              <a:t>8</a:t>
            </a:fld>
            <a:endParaRPr lang="ru-RU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3AFE18-F055-404D-A461-2351850D5DBD}" type="slidenum">
              <a:rPr lang="ru-RU"/>
              <a:pPr/>
              <a:t>9</a:t>
            </a:fld>
            <a:endParaRPr lang="ru-RU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791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84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6625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64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1239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5325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2213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946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2245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9541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03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A43AC-8DB0-4DB8-B315-1F754F72F2DE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17617-60F4-43DF-AFF8-5893296F91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4695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5842992" cy="4104456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Я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 ельником шла,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Г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остинец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нашла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тличный-отличный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Д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о самых краёв 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К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орзина полна,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И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 свеж аромат 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                     земляничный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. </a:t>
            </a:r>
          </a:p>
          <a:p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PC\Downloads\detail_picture_6068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3178" y="332656"/>
            <a:ext cx="3524543" cy="422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731755"/>
            <a:ext cx="2983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Собирай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95449" y="5623384"/>
            <a:ext cx="939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794" y="5442833"/>
            <a:ext cx="2625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ягодке -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626227"/>
            <a:ext cx="3427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наберёшь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63127" y="4665439"/>
            <a:ext cx="29803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кузовок.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62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78742E-6 L -0.40902 -0.135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51" y="-675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1143E-6 L 0.1085 -0.1193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596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39 0.00463 L -0.25034 0.1133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54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8" grpId="0"/>
      <p:bldP spid="8" grpId="1"/>
      <p:bldP spid="9" grpId="0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Какие пословицы вам встретились в тексте?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Работа любит не молодца, а </a:t>
            </a:r>
            <a:r>
              <a:rPr lang="ru-RU" b="1" dirty="0" err="1" smtClean="0">
                <a:solidFill>
                  <a:srgbClr val="002060"/>
                </a:solidFill>
              </a:rPr>
              <a:t>незалёжливого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Глаза страшатся, а руки делают.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Комар носа не подточит.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Собирай по ягодке – наберёшь кузовок.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Можете вы привести пример из вашей жизни к пословице «Глаза страшатся, а руки делают»?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767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Какая главная мысль рассказа?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Как люди должны относиться к своей профессии, чтобы стать настоящими мастерами и работать с удовольствием?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C:\Users\PC\Pictures\Рисунок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495" t="24552" r="752" b="190"/>
          <a:stretch/>
        </p:blipFill>
        <p:spPr bwMode="auto">
          <a:xfrm>
            <a:off x="5842759" y="2636912"/>
            <a:ext cx="3301241" cy="413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98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accent2">
                    <a:lumMod val="50000"/>
                  </a:schemeClr>
                </a:solidFill>
              </a:rPr>
              <a:t>Итог урока</a:t>
            </a:r>
            <a:endParaRPr lang="ru-RU" sz="8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 каким рассказом познакомились?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Кто его автор?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Кто из героев рассказа вам симпатичен и почему?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Какой урок вы получили из этой истории?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8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Домашняя работа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Составить рассказ о бабушке по произведению Б.Шергина</a:t>
            </a:r>
            <a:r>
              <a:rPr lang="ru-RU" dirty="0" smtClean="0"/>
              <a:t>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93168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468481"/>
            <a:ext cx="4032448" cy="612887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5100" b="1" dirty="0"/>
              <a:t>Борис Викторович </a:t>
            </a:r>
            <a:r>
              <a:rPr lang="ru-RU" sz="5100" b="1" dirty="0" smtClean="0"/>
              <a:t>Шергин</a:t>
            </a:r>
          </a:p>
          <a:p>
            <a:pPr marL="0" indent="0" algn="ctr">
              <a:buNone/>
            </a:pPr>
            <a:r>
              <a:rPr lang="ru-RU" dirty="0"/>
              <a:t>28 июля </a:t>
            </a:r>
            <a:r>
              <a:rPr lang="ru-RU" dirty="0" smtClean="0"/>
              <a:t>1893 </a:t>
            </a:r>
            <a:r>
              <a:rPr lang="ru-RU" dirty="0"/>
              <a:t>г</a:t>
            </a:r>
            <a:r>
              <a:rPr lang="ru-RU" dirty="0" smtClean="0"/>
              <a:t>. -</a:t>
            </a:r>
          </a:p>
          <a:p>
            <a:pPr marL="0" indent="0" algn="ctr">
              <a:buNone/>
            </a:pPr>
            <a:r>
              <a:rPr lang="ru-RU" dirty="0" smtClean="0"/>
              <a:t>30 </a:t>
            </a:r>
            <a:r>
              <a:rPr lang="ru-RU" dirty="0"/>
              <a:t>октября </a:t>
            </a:r>
            <a:r>
              <a:rPr lang="ru-RU" dirty="0" smtClean="0"/>
              <a:t>1973 г.</a:t>
            </a:r>
          </a:p>
          <a:p>
            <a:pPr marL="0" indent="0">
              <a:buNone/>
            </a:pPr>
            <a:r>
              <a:rPr lang="ru-RU" sz="4000" dirty="0" smtClean="0"/>
              <a:t>Родился в Архангельске.</a:t>
            </a:r>
            <a:r>
              <a:rPr lang="ru-RU" dirty="0" smtClean="0"/>
              <a:t> </a:t>
            </a:r>
            <a:r>
              <a:rPr lang="ru-RU" sz="4100" dirty="0"/>
              <a:t>Отец Шергина, потомственный мореход и корабельный мастер, передал сыну дар рассказчика и страсть ко всякому «художеству»; мать </a:t>
            </a:r>
            <a:r>
              <a:rPr lang="ru-RU" sz="4100" dirty="0" smtClean="0"/>
              <a:t>познакомила </a:t>
            </a:r>
            <a:r>
              <a:rPr lang="ru-RU" sz="4100" dirty="0"/>
              <a:t>его с народной поэзией Русского Севера.</a:t>
            </a:r>
          </a:p>
        </p:txBody>
      </p:sp>
      <p:pic>
        <p:nvPicPr>
          <p:cNvPr id="3074" name="Picture 2" descr="C:\Users\PC\Downloads\000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0661"/>
            <a:ext cx="4762500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095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Архангельск — первый порт </a:t>
            </a:r>
            <a:r>
              <a:rPr lang="ru-RU" b="1" dirty="0" smtClean="0"/>
              <a:t>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narfu.ru/university/about/region/dpp0124lx6_norm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1"/>
            <a:ext cx="7920880" cy="528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68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356" y="75861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В годы войны Архангельск стал главным проводником военных грузов от стран-союзников, сейчас он носит гордое имя «Город воинской славы».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narfu.ru/university/about/region/IMG_1750_norm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126" y="1196752"/>
            <a:ext cx="9106565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047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_9307042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239962" cy="303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57" name="Picture 5" descr="31685_0-550-700-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789363"/>
            <a:ext cx="2540000" cy="284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58" name="Picture 6" descr="91643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33375"/>
            <a:ext cx="2524125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59" name="Picture 7" descr="4842265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29000"/>
            <a:ext cx="2160588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60" name="Picture 8" descr="100046697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0350"/>
            <a:ext cx="2181225" cy="319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61" name="Picture 9" descr="shergi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73463"/>
            <a:ext cx="21907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265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PC\Downloads\IMG_29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8295"/>
            <a:ext cx="5112444" cy="681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C\Downloads\0_2528c_bb868241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519"/>
            <a:ext cx="8635644" cy="688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215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Словарная работа</a:t>
            </a:r>
            <a:endParaRPr lang="ru-RU" sz="8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ШТУКАТУРНОЕ –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штукатур - мастер, работающий с известковым раствором во время ремонта или строительства; 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МАЛЯРНОЕ –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маляр - рабочий, занимается окраской зданий, помещений.  Звание «Мастер малярного дела»; 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АКАДЕМИЯ-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высшее научное или художественное заведение.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8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0" y="6181823"/>
            <a:ext cx="914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Чтение рассказа Б. Шергина учителем и учащимися</a:t>
            </a:r>
          </a:p>
        </p:txBody>
      </p:sp>
      <p:pic>
        <p:nvPicPr>
          <p:cNvPr id="15362" name="Picture 2" descr="C:\Users\PC\Pictures\Рисунок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466" y="620688"/>
            <a:ext cx="9360932" cy="550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503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39552" y="332656"/>
            <a:ext cx="6912768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Выборочное чтение.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1.Прочитайте строчки, из которых можно узнать о Ваниной бабушке. Опишите ее.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2.Почему Ваня назвал Митю паркетчиком, а бабушка - художником?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3.Что случилось с Митей?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4.Как ему помогли Ванина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бабушка и мастер?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(выбираете   соответствующие отрывки.)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5.Как вы думаете, почему автор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не сразу начал рассказывать эту 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историю, а написал зачем-то о 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бабушке и Ване?</a:t>
            </a:r>
          </a:p>
        </p:txBody>
      </p:sp>
      <p:pic>
        <p:nvPicPr>
          <p:cNvPr id="17410" name="Picture 2" descr="http://www.nalogz.com/_cache/1/img/nalogi-i-nalogooblozhenie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9536" y="3624071"/>
            <a:ext cx="3204464" cy="320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62546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272</Words>
  <Application>Microsoft Office PowerPoint</Application>
  <PresentationFormat>Экран (4:3)</PresentationFormat>
  <Paragraphs>53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Архангельск — первый порт России</vt:lpstr>
      <vt:lpstr>В годы войны Архангельск стал главным проводником военных грузов от стран-союзников, сейчас он носит гордое имя «Город воинской славы».</vt:lpstr>
      <vt:lpstr>Слайд 5</vt:lpstr>
      <vt:lpstr>Слайд 6</vt:lpstr>
      <vt:lpstr>Словарная работа</vt:lpstr>
      <vt:lpstr>Слайд 8</vt:lpstr>
      <vt:lpstr>Слайд 9</vt:lpstr>
      <vt:lpstr>Какие пословицы вам встретились в тексте?</vt:lpstr>
      <vt:lpstr>Слайд 11</vt:lpstr>
      <vt:lpstr>Итог урока</vt:lpstr>
      <vt:lpstr>Домашняя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чтения</dc:title>
  <dc:creator>PC</dc:creator>
  <cp:lastModifiedBy>USER-PC</cp:lastModifiedBy>
  <cp:revision>16</cp:revision>
  <dcterms:created xsi:type="dcterms:W3CDTF">2013-03-05T15:50:08Z</dcterms:created>
  <dcterms:modified xsi:type="dcterms:W3CDTF">2023-04-20T09:20:35Z</dcterms:modified>
</cp:coreProperties>
</file>