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9" r:id="rId20"/>
    <p:sldId id="280" r:id="rId21"/>
    <p:sldId id="281" r:id="rId22"/>
    <p:sldId id="282" r:id="rId23"/>
    <p:sldId id="276" r:id="rId24"/>
    <p:sldId id="273" r:id="rId25"/>
    <p:sldId id="274" r:id="rId26"/>
    <p:sldId id="275" r:id="rId27"/>
    <p:sldId id="2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СВОЯ ИГРА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 smtClean="0"/>
              <a:t>«Юный психолог»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794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2910" y="685801"/>
            <a:ext cx="8033546" cy="4672025"/>
          </a:xfrm>
        </p:spPr>
        <p:txBody>
          <a:bodyPr/>
          <a:lstStyle/>
          <a:p>
            <a:pPr marL="18288" indent="0">
              <a:buNone/>
            </a:pPr>
            <a:r>
              <a:rPr lang="ru-RU" sz="4000" dirty="0">
                <a:effectLst/>
              </a:rPr>
              <a:t>Береги платье </a:t>
            </a:r>
            <a:r>
              <a:rPr lang="ru-RU" sz="4000" dirty="0" err="1">
                <a:effectLst/>
              </a:rPr>
              <a:t>снову</a:t>
            </a:r>
            <a:r>
              <a:rPr lang="ru-RU" sz="4000" dirty="0">
                <a:effectLst/>
              </a:rPr>
              <a:t>, а честь смолоду.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Что означает поговорка?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5250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685801"/>
            <a:ext cx="7443814" cy="4457711"/>
          </a:xfrm>
        </p:spPr>
        <p:txBody>
          <a:bodyPr/>
          <a:lstStyle/>
          <a:p>
            <a:pPr marL="18288" indent="0">
              <a:buNone/>
            </a:pPr>
            <a:r>
              <a:rPr lang="ru-RU" sz="4400" dirty="0">
                <a:effectLst/>
              </a:rPr>
              <a:t>В гостях хорошо, а дома лучше.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8187248" cy="914400"/>
          </a:xfrm>
        </p:spPr>
        <p:txBody>
          <a:bodyPr/>
          <a:lstStyle/>
          <a:p>
            <a:r>
              <a:rPr lang="ru-RU" sz="4000" dirty="0"/>
              <a:t>Что означает поговорка?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721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57224" y="685801"/>
            <a:ext cx="7819232" cy="4600587"/>
          </a:xfrm>
        </p:spPr>
        <p:txBody>
          <a:bodyPr/>
          <a:lstStyle/>
          <a:p>
            <a:pPr marL="18288" indent="0">
              <a:buNone/>
            </a:pPr>
            <a:r>
              <a:rPr lang="ru-RU" sz="4000" dirty="0">
                <a:effectLst/>
              </a:rPr>
              <a:t>В чужом глазу соринку видим, а в своём бревна не замечаем.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Что означает поговорка?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50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4348" y="685801"/>
            <a:ext cx="8178132" cy="3657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3700" dirty="0">
                <a:effectLst/>
              </a:rPr>
              <a:t>«Я не довольна </a:t>
            </a:r>
            <a:r>
              <a:rPr lang="ru-RU" sz="3700" dirty="0" smtClean="0">
                <a:effectLst/>
              </a:rPr>
              <a:t>твоим поведением</a:t>
            </a:r>
            <a:r>
              <a:rPr lang="ru-RU" sz="3700" dirty="0">
                <a:effectLst/>
              </a:rPr>
              <a:t>»</a:t>
            </a:r>
            <a:endParaRPr lang="ru-RU" sz="37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Изобрази жестами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04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2910" y="685801"/>
            <a:ext cx="8105554" cy="4386273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000" dirty="0">
                <a:effectLst/>
              </a:rPr>
              <a:t>«Поторопись, мы опаздываем»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Изобрази жестами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57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4348" y="685801"/>
            <a:ext cx="8322148" cy="4386273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400" dirty="0">
                <a:effectLst/>
              </a:rPr>
              <a:t>«Ура, завтра праздник!»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Изобрази </a:t>
            </a:r>
            <a:r>
              <a:rPr lang="ru-RU" sz="4000" dirty="0" smtClean="0"/>
              <a:t>жестами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650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4348" y="685801"/>
            <a:ext cx="7962108" cy="4672025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3600" dirty="0" smtClean="0">
                <a:effectLst/>
              </a:rPr>
              <a:t>«Попроси </a:t>
            </a:r>
            <a:r>
              <a:rPr lang="ru-RU" sz="3600" dirty="0">
                <a:effectLst/>
              </a:rPr>
              <a:t>у </a:t>
            </a:r>
            <a:r>
              <a:rPr lang="ru-RU" sz="3600" dirty="0" smtClean="0">
                <a:effectLst/>
              </a:rPr>
              <a:t>родителей </a:t>
            </a:r>
            <a:r>
              <a:rPr lang="ru-RU" sz="3600" dirty="0">
                <a:effectLst/>
              </a:rPr>
              <a:t>денег на </a:t>
            </a:r>
            <a:r>
              <a:rPr lang="ru-RU" sz="3600" dirty="0" smtClean="0">
                <a:effectLst/>
              </a:rPr>
              <a:t>новую обувь»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Изобрази жестами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1205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2910" y="685801"/>
            <a:ext cx="8033546" cy="4457711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3600" dirty="0" smtClean="0">
                <a:effectLst/>
              </a:rPr>
              <a:t>«Помирись </a:t>
            </a:r>
            <a:r>
              <a:rPr lang="ru-RU" sz="3600" dirty="0">
                <a:effectLst/>
              </a:rPr>
              <a:t>с </a:t>
            </a:r>
            <a:r>
              <a:rPr lang="ru-RU" sz="3600" dirty="0" smtClean="0">
                <a:effectLst/>
              </a:rPr>
              <a:t>другом, которого </a:t>
            </a:r>
            <a:r>
              <a:rPr lang="ru-RU" sz="3600" dirty="0">
                <a:effectLst/>
              </a:rPr>
              <a:t>ты </a:t>
            </a:r>
            <a:r>
              <a:rPr lang="ru-RU" sz="3600" dirty="0" smtClean="0">
                <a:effectLst/>
              </a:rPr>
              <a:t>обидел(а)»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Изобрази жестами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8672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685801"/>
            <a:ext cx="7929618" cy="54578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Собака была привязана к десятиметровой веревке, а </a:t>
            </a:r>
            <a:r>
              <a:rPr lang="ru-RU" sz="3600" dirty="0" smtClean="0"/>
              <a:t>прошла по </a:t>
            </a:r>
            <a:r>
              <a:rPr lang="ru-RU" sz="3600" dirty="0" smtClean="0"/>
              <a:t>прямой двести метров. </a:t>
            </a:r>
            <a:endParaRPr lang="ru-RU" sz="3600" dirty="0" smtClean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Как </a:t>
            </a:r>
            <a:r>
              <a:rPr lang="ru-RU" sz="3600" dirty="0" smtClean="0"/>
              <a:t>ей это удалось?</a:t>
            </a:r>
            <a:endParaRPr lang="ru-RU" sz="36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685801"/>
            <a:ext cx="7443814" cy="5386405"/>
          </a:xfrm>
        </p:spPr>
        <p:txBody>
          <a:bodyPr/>
          <a:lstStyle/>
          <a:p>
            <a:pPr marL="0" indent="17463">
              <a:buNone/>
            </a:pPr>
            <a:r>
              <a:rPr lang="ru-RU" sz="3600" dirty="0" smtClean="0"/>
              <a:t>Что можно видеть с закрытыми глазами?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4780560"/>
              </p:ext>
            </p:extLst>
          </p:nvPr>
        </p:nvGraphicFramePr>
        <p:xfrm>
          <a:off x="-32" y="0"/>
          <a:ext cx="9144032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1996"/>
                <a:gridCol w="1097737"/>
                <a:gridCol w="1097737"/>
                <a:gridCol w="928854"/>
                <a:gridCol w="928854"/>
                <a:gridCol w="928854"/>
              </a:tblGrid>
              <a:tr h="1720619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Категория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2800" b="0" kern="1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Очки</a:t>
                      </a:r>
                      <a:endParaRPr lang="ru-RU" sz="2800" b="0" kern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42702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Калейдоскоп</a:t>
                      </a:r>
                      <a:r>
                        <a:rPr lang="ru-RU" sz="28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эмоций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" action="ppaction://hlinksldjump"/>
                        </a:rPr>
                        <a:t>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3" action="ppaction://hlinksldjump"/>
                        </a:rPr>
                        <a:t>10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4" action="ppaction://hlinksldjump"/>
                        </a:rPr>
                        <a:t>15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5" action="ppaction://hlinksldjump"/>
                        </a:rPr>
                        <a:t>20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6" action="ppaction://hlinksldjump"/>
                        </a:rPr>
                        <a:t>25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967481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Пословицы и поговорки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7" action="ppaction://hlinksldjump"/>
                        </a:rPr>
                        <a:t>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8" action="ppaction://hlinksldjump"/>
                        </a:rPr>
                        <a:t>10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9" action="ppaction://hlinksldjump"/>
                        </a:rPr>
                        <a:t>15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0" action="ppaction://hlinksldjump"/>
                        </a:rPr>
                        <a:t>20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1" action="ppaction://hlinksldjump"/>
                        </a:rPr>
                        <a:t>25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835851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Изобрази</a:t>
                      </a:r>
                      <a:r>
                        <a:rPr lang="ru-RU" sz="28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жестом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2" action="ppaction://hlinksldjump"/>
                        </a:rPr>
                        <a:t>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3" action="ppaction://hlinksldjump"/>
                        </a:rPr>
                        <a:t>10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4" action="ppaction://hlinksldjump"/>
                        </a:rPr>
                        <a:t>15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5" action="ppaction://hlinksldjump"/>
                        </a:rPr>
                        <a:t>20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6" action="ppaction://hlinksldjump"/>
                        </a:rPr>
                        <a:t>25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835851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Логика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7" action="ppaction://hlinksldjump"/>
                        </a:rPr>
                        <a:t>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8" action="ppaction://hlinksldjump"/>
                        </a:rPr>
                        <a:t>10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19" action="ppaction://hlinksldjump"/>
                        </a:rPr>
                        <a:t>15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0" action="ppaction://hlinksldjump"/>
                        </a:rPr>
                        <a:t>20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1" action="ppaction://hlinksldjump"/>
                        </a:rPr>
                        <a:t>25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1055495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Угадай</a:t>
                      </a:r>
                      <a:r>
                        <a:rPr lang="ru-RU" sz="28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персонажа по </a:t>
                      </a:r>
                      <a:r>
                        <a:rPr lang="ru-RU" sz="28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описанию</a:t>
                      </a:r>
                      <a:endParaRPr lang="ru-RU" sz="2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2" action="ppaction://hlinksldjump"/>
                        </a:rPr>
                        <a:t>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3" action="ppaction://hlinksldjump"/>
                        </a:rPr>
                        <a:t>10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4" action="ppaction://hlinksldjump"/>
                        </a:rPr>
                        <a:t>15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5" action="ppaction://hlinksldjump"/>
                        </a:rPr>
                        <a:t>20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hlinkClick r:id="rId26" action="ppaction://hlinksldjump"/>
                        </a:rPr>
                        <a:t>25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965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4348" y="685801"/>
            <a:ext cx="7858180" cy="5529281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Что нужно делать, когда видишь зелёного человечка?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685801"/>
            <a:ext cx="7443814" cy="5529281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Из какой посуды нельзя ничего поесть?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685801"/>
            <a:ext cx="7443814" cy="3657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Назовите пять дней, не называя чисел (1, 2, 3,..) и названий дней (понедельник, вторник, среда…)</a:t>
            </a:r>
            <a:endParaRPr lang="ru-RU" sz="36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1472" y="685801"/>
            <a:ext cx="8032976" cy="4457711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000" dirty="0">
                <a:effectLst/>
              </a:rPr>
              <a:t>Кто любил похвастаться и поплатился жизнью?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Отгадай персонажа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0343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85801"/>
            <a:ext cx="8136904" cy="4672025"/>
          </a:xfrm>
        </p:spPr>
        <p:txBody>
          <a:bodyPr/>
          <a:lstStyle/>
          <a:p>
            <a:pPr marL="18288" indent="0" algn="just">
              <a:buNone/>
            </a:pPr>
            <a:r>
              <a:rPr lang="ru-RU" sz="3200" dirty="0">
                <a:effectLst/>
              </a:rPr>
              <a:t>Ленивый крестьянский сын, который то и делает, что только лежит на печи. Поймав необычную рыбу, совершает благородный поступок, за что в последствии оказывается награждён.</a:t>
            </a: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Отгадай</a:t>
            </a:r>
            <a:r>
              <a:rPr lang="ru-RU" dirty="0" smtClean="0"/>
              <a:t> </a:t>
            </a:r>
            <a:r>
              <a:rPr lang="ru-RU" sz="4000" dirty="0" smtClean="0"/>
              <a:t>персонажа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5947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85801"/>
            <a:ext cx="8104984" cy="4600587"/>
          </a:xfrm>
        </p:spPr>
        <p:txBody>
          <a:bodyPr/>
          <a:lstStyle/>
          <a:p>
            <a:pPr marL="18288" indent="0" algn="just">
              <a:buNone/>
            </a:pPr>
            <a:r>
              <a:rPr lang="ru-RU" sz="3200" dirty="0">
                <a:effectLst/>
              </a:rPr>
              <a:t>Она хоть и королева, но имеет холодное сердце и замёрзшую душу. Сильная, смелая, но равнодушная к чувствам других. Доброта, искренность добрых, отзывчивых сердец может её победить</a:t>
            </a: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Отгадай персонажа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722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685801"/>
            <a:ext cx="8177562" cy="5100653"/>
          </a:xfrm>
        </p:spPr>
        <p:txBody>
          <a:bodyPr/>
          <a:lstStyle/>
          <a:p>
            <a:pPr marL="18288" indent="0" algn="just">
              <a:buNone/>
            </a:pPr>
            <a:r>
              <a:rPr lang="ru-RU" sz="3600" dirty="0">
                <a:effectLst/>
              </a:rPr>
              <a:t>Добрая, трудолюбивая, кроткая девушка, которая рано лишилась матери. Покорила сердце принца всеми своими положительными качествами.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Отгадай персонажа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632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685801"/>
            <a:ext cx="8064896" cy="4255367"/>
          </a:xfrm>
        </p:spPr>
        <p:txBody>
          <a:bodyPr>
            <a:normAutofit fontScale="92500" lnSpcReduction="10000"/>
          </a:bodyPr>
          <a:lstStyle/>
          <a:p>
            <a:pPr marL="18288" indent="0">
              <a:buNone/>
            </a:pPr>
            <a:r>
              <a:rPr lang="ru-RU" sz="3900" dirty="0" smtClean="0">
                <a:effectLst/>
              </a:rPr>
              <a:t>Эта </a:t>
            </a:r>
            <a:r>
              <a:rPr lang="ru-RU" sz="3900" dirty="0">
                <a:effectLst/>
              </a:rPr>
              <a:t>прекрасная девушка не только красива, но и умом отличается , и добротой, и справедливостью. Настоящая помощница главного героя. Ее ум спасает героя из беды и всегда у неё есть совет в сложных ситуациях. Не применяет свои магические способности во </a:t>
            </a:r>
            <a:r>
              <a:rPr lang="ru-RU" sz="3900" dirty="0" smtClean="0">
                <a:effectLst/>
              </a:rPr>
              <a:t>зло</a:t>
            </a:r>
            <a:r>
              <a:rPr lang="ru-RU" sz="3900" dirty="0" smtClean="0">
                <a:effectLst/>
              </a:rPr>
              <a:t>.</a:t>
            </a:r>
            <a:endParaRPr lang="ru-RU" sz="3900" dirty="0"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085184"/>
            <a:ext cx="7543800" cy="914400"/>
          </a:xfrm>
        </p:spPr>
        <p:txBody>
          <a:bodyPr/>
          <a:lstStyle/>
          <a:p>
            <a:r>
              <a:rPr lang="ru-RU" sz="4000" dirty="0" smtClean="0"/>
              <a:t>Отгадай персонажа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60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648544"/>
          </a:xfrm>
        </p:spPr>
        <p:txBody>
          <a:bodyPr/>
          <a:lstStyle/>
          <a:p>
            <a:r>
              <a:rPr lang="ru-RU" sz="4400" dirty="0" smtClean="0"/>
              <a:t>Какая эмоция изображена на картинке?</a:t>
            </a:r>
            <a:endParaRPr lang="ru-RU" sz="4400" dirty="0"/>
          </a:p>
        </p:txBody>
      </p:sp>
      <p:pic>
        <p:nvPicPr>
          <p:cNvPr id="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3477129" cy="450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562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589240"/>
            <a:ext cx="7543800" cy="914400"/>
          </a:xfrm>
        </p:spPr>
        <p:txBody>
          <a:bodyPr/>
          <a:lstStyle/>
          <a:p>
            <a:r>
              <a:rPr lang="ru-RU" sz="4400" dirty="0" smtClean="0"/>
              <a:t>Какая эмоция изображена на картинке?</a:t>
            </a:r>
            <a:endParaRPr lang="ru-RU" sz="4400" dirty="0"/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3513172" cy="461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462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415607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400" dirty="0" smtClean="0"/>
              <a:t>Длительное, эмоциональное состояние которое возникает по отношению к человеку, предмету или деятельности? </a:t>
            </a:r>
            <a:endParaRPr lang="ru-RU" sz="4400" dirty="0"/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127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20688"/>
            <a:ext cx="7618040" cy="4951452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Зернышко дало росток, а из ростка вырос большой чудесный цветок,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как тюльпан.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Какой прелестный цветок! – обрадовалась женщина и поцеловала красивые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пестрые лепестки. Как только она поцеловала лепестки, цветок раскрылся 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 чудо! – в чашке на зелёном пестике сидела девочка. Она была маленькая –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маленькая, всего в дюйм ростом. Её так и прозвали –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517232"/>
            <a:ext cx="8064896" cy="626368"/>
          </a:xfrm>
        </p:spPr>
        <p:txBody>
          <a:bodyPr/>
          <a:lstStyle/>
          <a:p>
            <a:r>
              <a:rPr lang="ru-RU" sz="3600" dirty="0" smtClean="0"/>
              <a:t>Какие эмоции отражены в тексте?</a:t>
            </a:r>
            <a:endParaRPr lang="ru-RU" sz="36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357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85801"/>
            <a:ext cx="7618040" cy="4886339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 откуда – то донёсся ужасный рёв. В тот же самый миг появилось огромное чудовище и схватило старика.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Зачем ты сюда явился? – грозно зарычало Чудовище.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Я заблудился в лесу и хотел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попроситься на ночлег. Я не хочу сделать ничего плохого. Пожалуйста,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отпустите меня! – взмолился старик.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Однако мерзкое Чудовище не желало ничего слушать, и бросило его в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темницу.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301208"/>
            <a:ext cx="8136904" cy="914400"/>
          </a:xfrm>
        </p:spPr>
        <p:txBody>
          <a:bodyPr/>
          <a:lstStyle/>
          <a:p>
            <a:r>
              <a:rPr lang="ru-RU" sz="3600" dirty="0" smtClean="0"/>
              <a:t>Какие эмоции отражены в тексте?</a:t>
            </a:r>
            <a:endParaRPr lang="ru-RU" sz="36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1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685801"/>
            <a:ext cx="7546032" cy="5600719"/>
          </a:xfrm>
        </p:spPr>
        <p:txBody>
          <a:bodyPr/>
          <a:lstStyle/>
          <a:p>
            <a:pPr marL="18288" indent="0">
              <a:buNone/>
            </a:pPr>
            <a:r>
              <a:rPr lang="ru-RU" sz="2800" dirty="0" smtClean="0">
                <a:effectLst/>
              </a:rPr>
              <a:t>В </a:t>
            </a:r>
            <a:r>
              <a:rPr lang="ru-RU" sz="2800" dirty="0">
                <a:effectLst/>
              </a:rPr>
              <a:t>какой пословице говориться о межличностных отношениях?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А) «Не спеши языком, спеши делом»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Б) «Всяк кулик в своем болоте велик»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В) «С кем поведешься того и наберешься»</a:t>
            </a:r>
          </a:p>
          <a:p>
            <a:pPr marL="18288" indent="0">
              <a:buNone/>
            </a:pPr>
            <a:endParaRPr lang="ru-RU" sz="2800" dirty="0">
              <a:effectLst/>
            </a:endParaRP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392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85801"/>
            <a:ext cx="8208912" cy="5529281"/>
          </a:xfrm>
        </p:spPr>
        <p:txBody>
          <a:bodyPr/>
          <a:lstStyle/>
          <a:p>
            <a:pPr marL="18288" indent="0">
              <a:buNone/>
            </a:pPr>
            <a:r>
              <a:rPr lang="ru-RU" sz="2800" dirty="0" smtClean="0">
                <a:effectLst/>
              </a:rPr>
              <a:t>Какая </a:t>
            </a:r>
            <a:r>
              <a:rPr lang="ru-RU" sz="2800" dirty="0">
                <a:effectLst/>
              </a:rPr>
              <a:t>пословица описывает влияние наследственности в жизни человека?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А) «С волками жить по волчьи выть»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Б) «Яблоко от яблони недалеко падает»</a:t>
            </a:r>
          </a:p>
          <a:p>
            <a:pPr marL="18288" indent="0">
              <a:buNone/>
            </a:pPr>
            <a:r>
              <a:rPr lang="ru-RU" sz="2800" dirty="0">
                <a:effectLst/>
              </a:rPr>
              <a:t>В) «Как аукнуться, так и откликнуться»</a:t>
            </a: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8286776" y="6286520"/>
            <a:ext cx="500066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4589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393</TotalTime>
  <Words>491</Words>
  <Application>Microsoft Office PowerPoint</Application>
  <PresentationFormat>Экран (4:3)</PresentationFormat>
  <Paragraphs>82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Базовая</vt:lpstr>
      <vt:lpstr>СВОЯ ИГРА</vt:lpstr>
      <vt:lpstr>Слайд 2</vt:lpstr>
      <vt:lpstr>Какая эмоция изображена на картинке?</vt:lpstr>
      <vt:lpstr>Какая эмоция изображена на картинке?</vt:lpstr>
      <vt:lpstr>Слайд 5</vt:lpstr>
      <vt:lpstr>Какие эмоции отражены в тексте?</vt:lpstr>
      <vt:lpstr>Какие эмоции отражены в тексте?</vt:lpstr>
      <vt:lpstr>Слайд 8</vt:lpstr>
      <vt:lpstr>Слайд 9</vt:lpstr>
      <vt:lpstr>Что означает поговорка?</vt:lpstr>
      <vt:lpstr>Что означает поговорка?</vt:lpstr>
      <vt:lpstr>Что означает поговорка?</vt:lpstr>
      <vt:lpstr>Изобрази жестами</vt:lpstr>
      <vt:lpstr>Изобрази жестами</vt:lpstr>
      <vt:lpstr>Изобрази жестами</vt:lpstr>
      <vt:lpstr>Изобрази жестами</vt:lpstr>
      <vt:lpstr>Изобрази жестами</vt:lpstr>
      <vt:lpstr>Слайд 18</vt:lpstr>
      <vt:lpstr>Слайд 19</vt:lpstr>
      <vt:lpstr>Слайд 20</vt:lpstr>
      <vt:lpstr>Слайд 21</vt:lpstr>
      <vt:lpstr>Слайд 22</vt:lpstr>
      <vt:lpstr>Отгадай персонажа</vt:lpstr>
      <vt:lpstr>Отгадай персонажа</vt:lpstr>
      <vt:lpstr>Отгадай персонажа</vt:lpstr>
      <vt:lpstr>Отгадай персонажа</vt:lpstr>
      <vt:lpstr>Отгадай персонажа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User</dc:creator>
  <cp:lastModifiedBy>DNS</cp:lastModifiedBy>
  <cp:revision>12</cp:revision>
  <dcterms:created xsi:type="dcterms:W3CDTF">2022-04-14T02:21:56Z</dcterms:created>
  <dcterms:modified xsi:type="dcterms:W3CDTF">2022-04-24T13:25:06Z</dcterms:modified>
</cp:coreProperties>
</file>