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8" r:id="rId4"/>
    <p:sldId id="259" r:id="rId5"/>
    <p:sldId id="266" r:id="rId6"/>
    <p:sldId id="260" r:id="rId7"/>
    <p:sldId id="267" r:id="rId8"/>
    <p:sldId id="261" r:id="rId9"/>
    <p:sldId id="268" r:id="rId10"/>
    <p:sldId id="262" r:id="rId11"/>
    <p:sldId id="263" r:id="rId12"/>
    <p:sldId id="264" r:id="rId13"/>
    <p:sldId id="265" r:id="rId14"/>
    <p:sldId id="269" r:id="rId15"/>
    <p:sldId id="271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3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1E63C4-E6A1-475C-A0F4-EF476AAA4E19}" type="datetimeFigureOut">
              <a:rPr lang="ru-RU" smtClean="0"/>
              <a:pPr/>
              <a:t>28.05.2019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ACA679-4604-42E8-96CD-EC92A3D99A5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1E63C4-E6A1-475C-A0F4-EF476AAA4E19}" type="datetimeFigureOut">
              <a:rPr lang="ru-RU" smtClean="0"/>
              <a:pPr/>
              <a:t>28.05.2019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ACA679-4604-42E8-96CD-EC92A3D99A5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1E63C4-E6A1-475C-A0F4-EF476AAA4E19}" type="datetimeFigureOut">
              <a:rPr lang="ru-RU" smtClean="0"/>
              <a:pPr/>
              <a:t>28.05.2019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ACA679-4604-42E8-96CD-EC92A3D99A5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1E63C4-E6A1-475C-A0F4-EF476AAA4E19}" type="datetimeFigureOut">
              <a:rPr lang="ru-RU" smtClean="0"/>
              <a:pPr/>
              <a:t>28.05.2019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ACA679-4604-42E8-96CD-EC92A3D99A5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1E63C4-E6A1-475C-A0F4-EF476AAA4E19}" type="datetimeFigureOut">
              <a:rPr lang="ru-RU" smtClean="0"/>
              <a:pPr/>
              <a:t>28.05.2019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ACA679-4604-42E8-96CD-EC92A3D99A5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1E63C4-E6A1-475C-A0F4-EF476AAA4E19}" type="datetimeFigureOut">
              <a:rPr lang="ru-RU" smtClean="0"/>
              <a:pPr/>
              <a:t>28.05.2019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ACA679-4604-42E8-96CD-EC92A3D99A5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1E63C4-E6A1-475C-A0F4-EF476AAA4E19}" type="datetimeFigureOut">
              <a:rPr lang="ru-RU" smtClean="0"/>
              <a:pPr/>
              <a:t>28.05.2019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ACA679-4604-42E8-96CD-EC92A3D99A5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1E63C4-E6A1-475C-A0F4-EF476AAA4E19}" type="datetimeFigureOut">
              <a:rPr lang="ru-RU" smtClean="0"/>
              <a:pPr/>
              <a:t>28.05.2019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ACA679-4604-42E8-96CD-EC92A3D99A5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1E63C4-E6A1-475C-A0F4-EF476AAA4E19}" type="datetimeFigureOut">
              <a:rPr lang="ru-RU" smtClean="0"/>
              <a:pPr/>
              <a:t>28.05.2019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ACA679-4604-42E8-96CD-EC92A3D99A5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1E63C4-E6A1-475C-A0F4-EF476AAA4E19}" type="datetimeFigureOut">
              <a:rPr lang="ru-RU" smtClean="0"/>
              <a:pPr/>
              <a:t>28.05.2019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ACA679-4604-42E8-96CD-EC92A3D99A5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1E63C4-E6A1-475C-A0F4-EF476AAA4E19}" type="datetimeFigureOut">
              <a:rPr lang="ru-RU" smtClean="0"/>
              <a:pPr/>
              <a:t>28.05.2019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ACA679-4604-42E8-96CD-EC92A3D99A5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91E63C4-E6A1-475C-A0F4-EF476AAA4E19}" type="datetimeFigureOut">
              <a:rPr lang="ru-RU" smtClean="0"/>
              <a:pPr/>
              <a:t>28.05.2019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65ACA679-4604-42E8-96CD-EC92A3D99A5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xenergy.ucoz.ru/_pu/0/58027140.j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xenergy.ucoz.ru/_pu/0/04207064.jp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xenergy.ucoz.ru/_pu/0/16178103.jp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357166"/>
            <a:ext cx="8062912" cy="4041793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chemeClr val="tx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Источники и потребители электрического тока</a:t>
            </a:r>
            <a:endParaRPr lang="ru-RU" sz="6600" b="1" dirty="0">
              <a:solidFill>
                <a:schemeClr val="tx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 smtClean="0"/>
              <a:t>Альтернативные источники электроэнергии</a:t>
            </a:r>
            <a:br>
              <a:rPr lang="ru-RU" dirty="0" smtClean="0"/>
            </a:br>
            <a:r>
              <a:rPr lang="ru-RU" b="1" dirty="0" smtClean="0"/>
              <a:t>СЭС</a:t>
            </a:r>
            <a:endParaRPr lang="ru-RU" b="1" dirty="0"/>
          </a:p>
        </p:txBody>
      </p:sp>
      <p:pic>
        <p:nvPicPr>
          <p:cNvPr id="2050" name="Picture 2" descr="C:\Users\ENTER\Desktop\0010-014-Netraditsionnye-istochniki-energi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357298"/>
            <a:ext cx="6858048" cy="53949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 smtClean="0"/>
              <a:t>Альтернативные источники электроэнергии</a:t>
            </a:r>
            <a:br>
              <a:rPr lang="ru-RU" dirty="0" smtClean="0"/>
            </a:br>
            <a:r>
              <a:rPr lang="ru-RU" b="1" dirty="0" smtClean="0"/>
              <a:t>ВЭС</a:t>
            </a:r>
            <a:endParaRPr lang="ru-RU" b="1" dirty="0"/>
          </a:p>
        </p:txBody>
      </p:sp>
      <p:pic>
        <p:nvPicPr>
          <p:cNvPr id="3074" name="Picture 2" descr="C:\Users\ENTER\Desktop\image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428736"/>
            <a:ext cx="6864519" cy="51219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 smtClean="0"/>
              <a:t>Альтернативные источники электроэнергии</a:t>
            </a:r>
            <a:br>
              <a:rPr lang="ru-RU" dirty="0" smtClean="0"/>
            </a:br>
            <a:r>
              <a:rPr lang="ru-RU" b="1" dirty="0" err="1" smtClean="0"/>
              <a:t>ГеоЭС</a:t>
            </a:r>
            <a:endParaRPr lang="ru-RU" b="1" dirty="0"/>
          </a:p>
        </p:txBody>
      </p:sp>
      <p:pic>
        <p:nvPicPr>
          <p:cNvPr id="4098" name="Picture 2" descr="C:\Users\ENTER\Desktop\схема-блока-1024x63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844370"/>
            <a:ext cx="7999244" cy="49292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 smtClean="0"/>
              <a:t>Транспортировка электроэнергии</a:t>
            </a:r>
            <a:br>
              <a:rPr lang="ru-RU" dirty="0" smtClean="0"/>
            </a:br>
            <a:r>
              <a:rPr lang="ru-RU" b="1" dirty="0" smtClean="0"/>
              <a:t>ЛЭП</a:t>
            </a:r>
            <a:endParaRPr lang="ru-RU" b="1" dirty="0"/>
          </a:p>
        </p:txBody>
      </p:sp>
      <p:pic>
        <p:nvPicPr>
          <p:cNvPr id="4" name="Picture 2" descr="C:\Documents and Settings\Administrator\Рабочий стол\лэп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500174"/>
            <a:ext cx="6858048" cy="5143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smtClean="0"/>
              <a:t>Потребители электроэнергии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643050"/>
            <a:ext cx="4362450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1785926"/>
            <a:ext cx="3501529" cy="2627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4643446"/>
            <a:ext cx="2607185" cy="1955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smtClean="0"/>
              <a:t>Электрические цепи</a:t>
            </a:r>
            <a:endParaRPr lang="ru-RU" dirty="0"/>
          </a:p>
        </p:txBody>
      </p:sp>
      <p:pic>
        <p:nvPicPr>
          <p:cNvPr id="4" name="Picture 3" descr="C:\Documents and Settings\Administrator\Рабочий стол\розетк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62" y="4000504"/>
            <a:ext cx="3643338" cy="2737323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3000372"/>
            <a:ext cx="5030687" cy="3238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500042"/>
            <a:ext cx="214314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smtClean="0"/>
              <a:t>Правила </a:t>
            </a:r>
            <a:r>
              <a:rPr lang="ru-RU" dirty="0" smtClean="0"/>
              <a:t>электробезопасности</a:t>
            </a:r>
            <a:endParaRPr lang="ru-RU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1828779"/>
            <a:ext cx="3219450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85969"/>
            <a:ext cx="3726087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4829175"/>
            <a:ext cx="3028950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15206" y="3971919"/>
            <a:ext cx="17145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b="1" dirty="0" smtClean="0"/>
              <a:t>Источники электрического тока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Основные источники электроэнергии</a:t>
            </a:r>
          </a:p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2571744"/>
            <a:ext cx="3571900" cy="267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4429132"/>
            <a:ext cx="3429024" cy="2253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071810"/>
            <a:ext cx="3071802" cy="2303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571604" y="5500702"/>
            <a:ext cx="84350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500" dirty="0" smtClean="0"/>
              <a:t>ТЭС</a:t>
            </a:r>
            <a:endParaRPr lang="ru-RU" sz="2500" dirty="0"/>
          </a:p>
        </p:txBody>
      </p:sp>
      <p:sp>
        <p:nvSpPr>
          <p:cNvPr id="8" name="TextBox 7"/>
          <p:cNvSpPr txBox="1"/>
          <p:nvPr/>
        </p:nvSpPr>
        <p:spPr>
          <a:xfrm>
            <a:off x="8072462" y="5286388"/>
            <a:ext cx="85472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500" dirty="0"/>
              <a:t>Г</a:t>
            </a:r>
            <a:r>
              <a:rPr lang="ru-RU" sz="2500" dirty="0" smtClean="0"/>
              <a:t>ЭС</a:t>
            </a:r>
            <a:endParaRPr lang="ru-RU" sz="2500" dirty="0"/>
          </a:p>
        </p:txBody>
      </p:sp>
      <p:sp>
        <p:nvSpPr>
          <p:cNvPr id="9" name="TextBox 8"/>
          <p:cNvSpPr txBox="1"/>
          <p:nvPr/>
        </p:nvSpPr>
        <p:spPr>
          <a:xfrm>
            <a:off x="4000496" y="3857628"/>
            <a:ext cx="94448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500" dirty="0" smtClean="0"/>
              <a:t>АЭС</a:t>
            </a:r>
            <a:endParaRPr lang="ru-RU" sz="2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b="1" dirty="0" smtClean="0"/>
              <a:t>Источники электрического тока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785926"/>
            <a:ext cx="8929718" cy="4572000"/>
          </a:xfrm>
        </p:spPr>
        <p:txBody>
          <a:bodyPr/>
          <a:lstStyle/>
          <a:p>
            <a:r>
              <a:rPr lang="ru-RU" dirty="0" smtClean="0"/>
              <a:t>Альтернативные источник  электроэнергии</a:t>
            </a:r>
            <a:endParaRPr lang="ru-RU" dirty="0"/>
          </a:p>
        </p:txBody>
      </p:sp>
      <p:pic>
        <p:nvPicPr>
          <p:cNvPr id="5" name="Picture 2" descr="C:\Documents and Settings\Administrator\Рабочий стол\солнечные электростан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500306"/>
            <a:ext cx="3500462" cy="2435428"/>
          </a:xfrm>
          <a:prstGeom prst="rect">
            <a:avLst/>
          </a:prstGeom>
          <a:noFill/>
        </p:spPr>
      </p:pic>
      <p:pic>
        <p:nvPicPr>
          <p:cNvPr id="1026" name="Picture 2" descr="C:\Users\ENTER\Desktop\Pauzhetskaya_GeoES_vid_sverh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2428868"/>
            <a:ext cx="3857652" cy="2894558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3857628"/>
            <a:ext cx="278608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1285852" y="5072074"/>
            <a:ext cx="968535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500" dirty="0"/>
              <a:t>С</a:t>
            </a:r>
            <a:r>
              <a:rPr lang="ru-RU" sz="2500" dirty="0" smtClean="0"/>
              <a:t>ЭС</a:t>
            </a:r>
            <a:endParaRPr lang="ru-RU" sz="2500" dirty="0"/>
          </a:p>
        </p:txBody>
      </p:sp>
      <p:sp>
        <p:nvSpPr>
          <p:cNvPr id="10" name="TextBox 9"/>
          <p:cNvSpPr txBox="1"/>
          <p:nvPr/>
        </p:nvSpPr>
        <p:spPr>
          <a:xfrm>
            <a:off x="4000496" y="3286124"/>
            <a:ext cx="89159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500" dirty="0"/>
              <a:t>В</a:t>
            </a:r>
            <a:r>
              <a:rPr lang="ru-RU" sz="2500" dirty="0" smtClean="0"/>
              <a:t>ЭС</a:t>
            </a:r>
            <a:endParaRPr lang="ru-RU" sz="2500" dirty="0"/>
          </a:p>
        </p:txBody>
      </p:sp>
      <p:sp>
        <p:nvSpPr>
          <p:cNvPr id="11" name="TextBox 10"/>
          <p:cNvSpPr txBox="1"/>
          <p:nvPr/>
        </p:nvSpPr>
        <p:spPr>
          <a:xfrm>
            <a:off x="7143768" y="5500702"/>
            <a:ext cx="1273105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500" dirty="0" err="1" smtClean="0"/>
              <a:t>ГеоЭС</a:t>
            </a:r>
            <a:endParaRPr lang="ru-RU" sz="2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 smtClean="0"/>
              <a:t>Основные источники электроэнергии</a:t>
            </a:r>
            <a:br>
              <a:rPr lang="ru-RU" dirty="0" smtClean="0"/>
            </a:br>
            <a:r>
              <a:rPr lang="ru-RU" sz="4400" b="1" dirty="0" smtClean="0"/>
              <a:t>ТЭС</a:t>
            </a:r>
            <a:endParaRPr lang="ru-RU" sz="4400" b="1" dirty="0"/>
          </a:p>
        </p:txBody>
      </p:sp>
      <p:pic>
        <p:nvPicPr>
          <p:cNvPr id="6" name="Picture 2" descr="C:\Documents and Settings\Administrator\Рабочий стол\принцип работы ТЭС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63746" y="1857340"/>
            <a:ext cx="7280254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161242"/>
          </a:xfrm>
        </p:spPr>
        <p:txBody>
          <a:bodyPr>
            <a:normAutofit/>
          </a:bodyPr>
          <a:lstStyle/>
          <a:p>
            <a:pPr algn="r"/>
            <a:r>
              <a:rPr lang="ru-RU" b="1" dirty="0" smtClean="0"/>
              <a:t>ТЭС </a:t>
            </a:r>
            <a:br>
              <a:rPr lang="ru-RU" b="1" dirty="0" smtClean="0"/>
            </a:br>
            <a:r>
              <a:rPr lang="ru-RU" sz="2200" b="1" dirty="0" smtClean="0"/>
              <a:t>(62% - доля в мировом производстве энергии)</a:t>
            </a:r>
            <a:endParaRPr lang="ru-RU" sz="2200" b="1" dirty="0"/>
          </a:p>
        </p:txBody>
      </p:sp>
      <p:pic>
        <p:nvPicPr>
          <p:cNvPr id="4" name="Содержимое 3" descr="http://xenergy.ucoz.ru/_pu/0/s58027140.jpg">
            <a:hlinkClick r:id="rId2" tgtFrame="&quot;_blank&quot;" tooltip="&quot;Нажмите, для просмотра в полном размере...&quot;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84784"/>
            <a:ext cx="9144000" cy="5373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399032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 smtClean="0"/>
              <a:t>Основные источники электроэнергии</a:t>
            </a:r>
            <a:br>
              <a:rPr lang="ru-RU" dirty="0" smtClean="0"/>
            </a:br>
            <a:r>
              <a:rPr lang="ru-RU" sz="4400" b="1" dirty="0" smtClean="0"/>
              <a:t>ГЭС</a:t>
            </a:r>
            <a:endParaRPr lang="ru-RU" sz="4400" b="1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311" y="1988840"/>
            <a:ext cx="8001690" cy="4869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089804"/>
          </a:xfrm>
        </p:spPr>
        <p:txBody>
          <a:bodyPr>
            <a:normAutofit/>
          </a:bodyPr>
          <a:lstStyle/>
          <a:p>
            <a:pPr algn="r"/>
            <a:r>
              <a:rPr lang="ru-RU" b="1" dirty="0" smtClean="0"/>
              <a:t>ГЭС </a:t>
            </a:r>
            <a:br>
              <a:rPr lang="ru-RU" b="1" dirty="0" smtClean="0"/>
            </a:br>
            <a:r>
              <a:rPr lang="ru-RU" sz="2200" b="1" dirty="0" smtClean="0"/>
              <a:t>(20% - доля в мировом производстве энергии)</a:t>
            </a:r>
            <a:endParaRPr lang="ru-RU" sz="2200" dirty="0"/>
          </a:p>
        </p:txBody>
      </p:sp>
      <p:pic>
        <p:nvPicPr>
          <p:cNvPr id="4" name="Содержимое 3" descr="http://xenergy.ucoz.ru/_pu/0/s04207064.jpg">
            <a:hlinkClick r:id="rId2" tgtFrame="&quot;_blank&quot;" tooltip="&quot;Нажмите, для просмотра в полном размере...&quot;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84784"/>
            <a:ext cx="9144000" cy="5373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 smtClean="0"/>
              <a:t>Основные источники электроэнергии</a:t>
            </a:r>
            <a:br>
              <a:rPr lang="ru-RU" dirty="0" smtClean="0"/>
            </a:br>
            <a:r>
              <a:rPr lang="ru-RU" sz="4400" b="1" dirty="0" smtClean="0"/>
              <a:t>АЭС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422" y="2357407"/>
            <a:ext cx="8708578" cy="4500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b="1" dirty="0" smtClean="0"/>
              <a:t>АЭС </a:t>
            </a:r>
            <a:br>
              <a:rPr lang="ru-RU" b="1" dirty="0" smtClean="0"/>
            </a:br>
            <a:r>
              <a:rPr lang="ru-RU" sz="2200" b="1" dirty="0" smtClean="0"/>
              <a:t>(17% - доля в мировом производстве энергии)</a:t>
            </a:r>
            <a:endParaRPr lang="ru-RU" sz="2200" dirty="0"/>
          </a:p>
        </p:txBody>
      </p:sp>
      <p:pic>
        <p:nvPicPr>
          <p:cNvPr id="5" name="Содержимое 4" descr="http://xenergy.ucoz.ru/_pu/0/s16178103.jpg">
            <a:hlinkClick r:id="rId2" tgtFrame="&quot;_blank&quot;" tooltip="&quot;Нажмите, для просмотра в полном размере...&quot;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928802"/>
            <a:ext cx="857256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202</TotalTime>
  <Words>52</Words>
  <Application>Microsoft Office PowerPoint</Application>
  <PresentationFormat>Экран (4:3)</PresentationFormat>
  <Paragraphs>24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Солнцестояние</vt:lpstr>
      <vt:lpstr>Источники и потребители электрического тока</vt:lpstr>
      <vt:lpstr>Источники электрического тока</vt:lpstr>
      <vt:lpstr>Источники электрического тока</vt:lpstr>
      <vt:lpstr>Основные источники электроэнергии ТЭС</vt:lpstr>
      <vt:lpstr>ТЭС  (62% - доля в мировом производстве энергии)</vt:lpstr>
      <vt:lpstr>Основные источники электроэнергии ГЭС</vt:lpstr>
      <vt:lpstr>ГЭС  (20% - доля в мировом производстве энергии)</vt:lpstr>
      <vt:lpstr>Основные источники электроэнергии АЭС</vt:lpstr>
      <vt:lpstr>АЭС  (17% - доля в мировом производстве энергии)</vt:lpstr>
      <vt:lpstr>Альтернативные источники электроэнергии СЭС</vt:lpstr>
      <vt:lpstr>Альтернативные источники электроэнергии ВЭС</vt:lpstr>
      <vt:lpstr>Альтернативные источники электроэнергии ГеоЭС</vt:lpstr>
      <vt:lpstr>Транспортировка электроэнергии ЛЭП</vt:lpstr>
      <vt:lpstr>Потребители электроэнергии</vt:lpstr>
      <vt:lpstr>Электрические цепи</vt:lpstr>
      <vt:lpstr>Правила электробезопасности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Источники и потребители электрического тока</dc:title>
  <dc:creator>ENTER</dc:creator>
  <cp:lastModifiedBy>Yana Degtyareva</cp:lastModifiedBy>
  <cp:revision>5</cp:revision>
  <dcterms:created xsi:type="dcterms:W3CDTF">2013-11-11T00:25:57Z</dcterms:created>
  <dcterms:modified xsi:type="dcterms:W3CDTF">2019-05-28T16:08:41Z</dcterms:modified>
</cp:coreProperties>
</file>