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1" r:id="rId1"/>
  </p:sldMasterIdLst>
  <p:sldIdLst>
    <p:sldId id="256" r:id="rId2"/>
    <p:sldId id="257" r:id="rId3"/>
    <p:sldId id="258" r:id="rId4"/>
    <p:sldId id="259" r:id="rId5"/>
    <p:sldId id="260" r:id="rId6"/>
    <p:sldId id="265" r:id="rId7"/>
    <p:sldId id="261" r:id="rId8"/>
    <p:sldId id="264" r:id="rId9"/>
    <p:sldId id="266" r:id="rId10"/>
    <p:sldId id="267" r:id="rId11"/>
    <p:sldId id="263" r:id="rId12"/>
    <p:sldId id="268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85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195A294-6169-4A07-A21E-EA6219124200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F981EEA8-DBCC-47AE-963B-439C9233F978}" type="slidenum">
              <a:rPr lang="ru-RU" smtClean="0"/>
              <a:t>‹#›</a:t>
            </a:fld>
            <a:endParaRPr lang="ru-RU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19467219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5A294-6169-4A07-A21E-EA6219124200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1EEA8-DBCC-47AE-963B-439C9233F9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72074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5A294-6169-4A07-A21E-EA6219124200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1EEA8-DBCC-47AE-963B-439C9233F9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68844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5A294-6169-4A07-A21E-EA6219124200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1EEA8-DBCC-47AE-963B-439C9233F9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71519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195A294-6169-4A07-A21E-EA6219124200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981EEA8-DBCC-47AE-963B-439C9233F978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279219761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5A294-6169-4A07-A21E-EA6219124200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1EEA8-DBCC-47AE-963B-439C9233F9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09695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5A294-6169-4A07-A21E-EA6219124200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1EEA8-DBCC-47AE-963B-439C9233F9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68946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5A294-6169-4A07-A21E-EA6219124200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1EEA8-DBCC-47AE-963B-439C9233F9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51762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5A294-6169-4A07-A21E-EA6219124200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1EEA8-DBCC-47AE-963B-439C9233F9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85220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195A294-6169-4A07-A21E-EA6219124200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981EEA8-DBCC-47AE-963B-439C9233F978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2159769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195A294-6169-4A07-A21E-EA6219124200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981EEA8-DBCC-47AE-963B-439C9233F978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680711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7195A294-6169-4A07-A21E-EA6219124200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F981EEA8-DBCC-47AE-963B-439C9233F978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3726077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  <p:sldLayoutId id="2147483766" r:id="rId5"/>
    <p:sldLayoutId id="2147483767" r:id="rId6"/>
    <p:sldLayoutId id="2147483768" r:id="rId7"/>
    <p:sldLayoutId id="2147483769" r:id="rId8"/>
    <p:sldLayoutId id="2147483770" r:id="rId9"/>
    <p:sldLayoutId id="2147483771" r:id="rId10"/>
    <p:sldLayoutId id="2147483772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2BFA5E-8883-08AA-6C55-25E7A71243B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15127" y="2781511"/>
            <a:ext cx="8361229" cy="2098226"/>
          </a:xfrm>
        </p:spPr>
        <p:txBody>
          <a:bodyPr/>
          <a:lstStyle/>
          <a:p>
            <a:r>
              <a:rPr lang="ru-RU" dirty="0"/>
              <a:t>Возникновение государства в Древнем Египте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57A6C01-B19E-AC7D-C40A-20D59287A5F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22992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49D810-CB44-82A7-DD22-2440A6AFA9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Что изображено на слайде?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0187DF7-967A-C5E5-A5B0-B9B633A10F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2008298"/>
            <a:ext cx="9919052" cy="3859102"/>
          </a:xfrm>
          <a:prstGeom prst="rect">
            <a:avLst/>
          </a:prstGeom>
        </p:spPr>
      </p:pic>
      <p:sp>
        <p:nvSpPr>
          <p:cNvPr id="6" name="Объект 5">
            <a:extLst>
              <a:ext uri="{FF2B5EF4-FFF2-40B4-BE49-F238E27FC236}">
                <a16:creationId xmlns:a16="http://schemas.microsoft.com/office/drawing/2014/main" id="{87C76D61-D5F2-104D-B17A-16C7EA211B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20F638E-1961-523B-EB7D-23CBE252FC94}"/>
              </a:ext>
            </a:extLst>
          </p:cNvPr>
          <p:cNvSpPr txBox="1"/>
          <p:nvPr/>
        </p:nvSpPr>
        <p:spPr>
          <a:xfrm>
            <a:off x="1219200" y="5867400"/>
            <a:ext cx="1201332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Южный( Верхний) Египет           Северный(Нижний) Египет            Единое государство-Египет    </a:t>
            </a:r>
          </a:p>
        </p:txBody>
      </p:sp>
    </p:spTree>
    <p:extLst>
      <p:ext uri="{BB962C8B-B14F-4D97-AF65-F5344CB8AC3E}">
        <p14:creationId xmlns:p14="http://schemas.microsoft.com/office/powerpoint/2010/main" val="41103996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AEA1AE6-BD71-EFBF-BE8C-0150E2A7B3E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911" b="5113"/>
          <a:stretch/>
        </p:blipFill>
        <p:spPr>
          <a:xfrm>
            <a:off x="20" y="-1"/>
            <a:ext cx="1219198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CBA2BA5-DF4D-437C-9273-F945CF857D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27948" y="1838152"/>
            <a:ext cx="5607908" cy="3724448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7754EA86-2D7A-4D51-B5F6-DA6349D5F4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 flipV="1">
            <a:off x="1087261" y="1405049"/>
            <a:ext cx="2131466" cy="1830903"/>
          </a:xfrm>
          <a:custGeom>
            <a:avLst/>
            <a:gdLst>
              <a:gd name="connsiteX0" fmla="*/ 2308583 w 2308583"/>
              <a:gd name="connsiteY0" fmla="*/ 1983044 h 1983044"/>
              <a:gd name="connsiteX1" fmla="*/ 462 w 2308583"/>
              <a:gd name="connsiteY1" fmla="*/ 1983044 h 1983044"/>
              <a:gd name="connsiteX2" fmla="*/ 0 w 2308583"/>
              <a:gd name="connsiteY2" fmla="*/ 1711185 h 1983044"/>
              <a:gd name="connsiteX3" fmla="*/ 2022607 w 2308583"/>
              <a:gd name="connsiteY3" fmla="*/ 1712117 h 1983044"/>
              <a:gd name="connsiteX4" fmla="*/ 2022607 w 2308583"/>
              <a:gd name="connsiteY4" fmla="*/ 0 h 1983044"/>
              <a:gd name="connsiteX5" fmla="*/ 2308583 w 2308583"/>
              <a:gd name="connsiteY5" fmla="*/ 0 h 1983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08583" h="1983044">
                <a:moveTo>
                  <a:pt x="2308583" y="1983044"/>
                </a:moveTo>
                <a:lnTo>
                  <a:pt x="462" y="1983044"/>
                </a:lnTo>
                <a:cubicBezTo>
                  <a:pt x="-462" y="1889214"/>
                  <a:pt x="923" y="1805015"/>
                  <a:pt x="0" y="1711185"/>
                </a:cubicBezTo>
                <a:lnTo>
                  <a:pt x="2022607" y="1712117"/>
                </a:lnTo>
                <a:lnTo>
                  <a:pt x="2022607" y="0"/>
                </a:lnTo>
                <a:lnTo>
                  <a:pt x="2308583" y="0"/>
                </a:lnTo>
                <a:close/>
              </a:path>
            </a:pathLst>
          </a:custGeom>
          <a:solidFill>
            <a:schemeClr val="tx1">
              <a:alpha val="7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084334-197F-D99C-7FE5-C0310D9B19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5959" y="2185352"/>
            <a:ext cx="4891887" cy="1025935"/>
          </a:xfrm>
        </p:spPr>
        <p:txBody>
          <a:bodyPr anchor="ctr">
            <a:normAutofit/>
          </a:bodyPr>
          <a:lstStyle/>
          <a:p>
            <a:endParaRPr lang="ru-RU" sz="36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2F5560C-844F-2BEE-73AB-E5F282B530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7948" y="3211287"/>
            <a:ext cx="5511949" cy="2068284"/>
          </a:xfrm>
        </p:spPr>
        <p:txBody>
          <a:bodyPr>
            <a:normAutofit/>
          </a:bodyPr>
          <a:lstStyle/>
          <a:p>
            <a:r>
              <a:rPr lang="ru-RU" sz="3600" dirty="0"/>
              <a:t>Что нового узнали на сегодняшнем уроке?</a:t>
            </a:r>
          </a:p>
        </p:txBody>
      </p:sp>
    </p:spTree>
    <p:extLst>
      <p:ext uri="{BB962C8B-B14F-4D97-AF65-F5344CB8AC3E}">
        <p14:creationId xmlns:p14="http://schemas.microsoft.com/office/powerpoint/2010/main" val="395325900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961D8973-EAA9-459A-AF59-BBB4233D6C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EFB9C10-21E2-1401-37A1-1BC7F24779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4743" y="685800"/>
            <a:ext cx="5793475" cy="1485900"/>
          </a:xfrm>
        </p:spPr>
        <p:txBody>
          <a:bodyPr>
            <a:normAutofit/>
          </a:bodyPr>
          <a:lstStyle/>
          <a:p>
            <a:r>
              <a:rPr lang="ru-RU"/>
              <a:t>Домашнее задание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9EF7821-25BF-F886-824B-911A5446FD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4743" y="2286000"/>
            <a:ext cx="5793475" cy="3581400"/>
          </a:xfrm>
        </p:spPr>
        <p:txBody>
          <a:bodyPr>
            <a:normAutofit/>
          </a:bodyPr>
          <a:lstStyle/>
          <a:p>
            <a:r>
              <a:rPr lang="ru-RU"/>
              <a:t>Параграф 8, ответы на вопросы стр.46-устно</a:t>
            </a:r>
          </a:p>
          <a:p>
            <a:r>
              <a:rPr lang="ru-RU"/>
              <a:t>Принести к</a:t>
            </a:r>
            <a:r>
              <a:rPr lang="en-US"/>
              <a:t>/</a:t>
            </a:r>
            <a:r>
              <a:rPr lang="ru-RU"/>
              <a:t>к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BEA8A33-C0D0-416D-8359-724B8828C7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383661" y="0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3F15DE8-1C76-78D0-5D53-9039DB8E2D1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694" r="21039" b="-2"/>
          <a:stretch/>
        </p:blipFill>
        <p:spPr>
          <a:xfrm>
            <a:off x="7612260" y="10"/>
            <a:ext cx="4579739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49723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06BA70-5871-5E5F-BEFD-23E65C5A0A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0650" y="685800"/>
            <a:ext cx="4705346" cy="1485900"/>
          </a:xfrm>
        </p:spPr>
        <p:txBody>
          <a:bodyPr>
            <a:normAutofit/>
          </a:bodyPr>
          <a:lstStyle/>
          <a:p>
            <a:r>
              <a:rPr lang="ru-RU" dirty="0"/>
              <a:t>Природа Египта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9136530-B997-9C46-EA95-E5A0C414D5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09368" y="1700981"/>
            <a:ext cx="5181599" cy="4326193"/>
          </a:xfrm>
        </p:spPr>
        <p:txBody>
          <a:bodyPr>
            <a:normAutofit fontScale="92500" lnSpcReduction="10000"/>
          </a:bodyPr>
          <a:lstStyle/>
          <a:p>
            <a:r>
              <a:rPr lang="ru-RU" sz="3000" dirty="0"/>
              <a:t>Климат-?</a:t>
            </a:r>
          </a:p>
          <a:p>
            <a:r>
              <a:rPr lang="ru-RU" sz="3000" dirty="0"/>
              <a:t>Главная река-?</a:t>
            </a:r>
          </a:p>
          <a:p>
            <a:r>
              <a:rPr lang="ru-RU" sz="3000" dirty="0"/>
              <a:t>Растительный и животный мир-?</a:t>
            </a:r>
          </a:p>
          <a:p>
            <a:r>
              <a:rPr lang="ru-RU" sz="3000" dirty="0"/>
              <a:t>Оазис-?</a:t>
            </a:r>
          </a:p>
          <a:p>
            <a:r>
              <a:rPr lang="ru-RU" sz="3000" dirty="0"/>
              <a:t>«Египет-дар реки» Почему появилось такое высказывание?</a:t>
            </a:r>
          </a:p>
          <a:p>
            <a:pPr marL="0" indent="0">
              <a:buNone/>
            </a:pPr>
            <a:r>
              <a:rPr lang="ru-RU" sz="3000" dirty="0">
                <a:solidFill>
                  <a:srgbClr val="FF0000"/>
                </a:solidFill>
              </a:rPr>
              <a:t>Стр.40-41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D0DB200-3E93-C814-3114-B29B9ECAF92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" b="10717"/>
          <a:stretch/>
        </p:blipFill>
        <p:spPr>
          <a:xfrm>
            <a:off x="6742277" y="685800"/>
            <a:ext cx="4806252" cy="3368663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BA40515-A1BC-C1E7-9867-5DF302F0C75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1915" r="-2" b="11432"/>
          <a:stretch/>
        </p:blipFill>
        <p:spPr>
          <a:xfrm>
            <a:off x="6729220" y="4145903"/>
            <a:ext cx="4819307" cy="2047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0665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449BC34D-9C23-4D6D-8213-1F471AF85B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FA0F5D6C-5025-4D7E-82DD-C2C6FDA1E7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E2AF2C17-4AB4-4402-B84B-129EF95D161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1F9A0C1C-8ABC-401B-8FE9-AC9327C4C5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B57F6B-C337-CD33-7355-B0BBC1ABC1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54186" y="634028"/>
            <a:ext cx="3355942" cy="3732835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5600" cap="all"/>
              <a:t>Разливы Нила</a:t>
            </a:r>
          </a:p>
        </p:txBody>
      </p:sp>
      <p:sp>
        <p:nvSpPr>
          <p:cNvPr id="15" name="Freeform 6">
            <a:extLst>
              <a:ext uri="{FF2B5EF4-FFF2-40B4-BE49-F238E27FC236}">
                <a16:creationId xmlns:a16="http://schemas.microsoft.com/office/drawing/2014/main" id="{BA5783C3-2F96-40A7-A24F-30CB07AA3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 flipV="1">
            <a:off x="649163" y="634028"/>
            <a:ext cx="3275668" cy="4408488"/>
          </a:xfrm>
          <a:custGeom>
            <a:avLst/>
            <a:gdLst/>
            <a:ahLst/>
            <a:cxnLst/>
            <a:rect l="l" t="t" r="r" b="b"/>
            <a:pathLst>
              <a:path w="10002" h="10000">
                <a:moveTo>
                  <a:pt x="8763" y="0"/>
                </a:moveTo>
                <a:lnTo>
                  <a:pt x="10002" y="0"/>
                </a:lnTo>
                <a:lnTo>
                  <a:pt x="10002" y="10000"/>
                </a:lnTo>
                <a:lnTo>
                  <a:pt x="2" y="10000"/>
                </a:lnTo>
                <a:cubicBezTo>
                  <a:pt x="-2" y="9698"/>
                  <a:pt x="4" y="9427"/>
                  <a:pt x="0" y="9125"/>
                </a:cubicBezTo>
                <a:lnTo>
                  <a:pt x="8763" y="9128"/>
                </a:lnTo>
                <a:lnTo>
                  <a:pt x="8763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" name="Freeform 6">
            <a:extLst>
              <a:ext uri="{FF2B5EF4-FFF2-40B4-BE49-F238E27FC236}">
                <a16:creationId xmlns:a16="http://schemas.microsoft.com/office/drawing/2014/main" id="{A9D08DBA-0326-4C4E-ACFB-576F3ABDD2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494670" y="2016617"/>
            <a:ext cx="3275013" cy="4408488"/>
          </a:xfrm>
          <a:custGeom>
            <a:avLst/>
            <a:gdLst/>
            <a:ahLst/>
            <a:cxnLst/>
            <a:rect l="l" t="t" r="r" b="b"/>
            <a:pathLst>
              <a:path w="10000" h="10000">
                <a:moveTo>
                  <a:pt x="8761" y="0"/>
                </a:move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lnTo>
                  <a:pt x="0" y="9126"/>
                </a:lnTo>
                <a:lnTo>
                  <a:pt x="8761" y="9127"/>
                </a:lnTo>
                <a:lnTo>
                  <a:pt x="8761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2E444367-31E4-CC50-0A29-1E8C04AFA59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834" t="8960"/>
          <a:stretch/>
        </p:blipFill>
        <p:spPr>
          <a:xfrm>
            <a:off x="1229032" y="1560441"/>
            <a:ext cx="5809213" cy="4040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4602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6B86EE-2AC2-263B-73A7-50EF784A7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4181" y="685800"/>
            <a:ext cx="6562905" cy="1485900"/>
          </a:xfrm>
        </p:spPr>
        <p:txBody>
          <a:bodyPr>
            <a:normAutofit/>
          </a:bodyPr>
          <a:lstStyle/>
          <a:p>
            <a:r>
              <a:rPr lang="ru-RU"/>
              <a:t>Бог  Хапи</a:t>
            </a:r>
            <a:endParaRPr lang="ru-RU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B205BC3-0B06-4EA6-9066-1A0BEC22C8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EF2FACF-189E-3665-CB38-4546363707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562" y="1556965"/>
            <a:ext cx="3613752" cy="3424029"/>
          </a:xfrm>
          <a:prstGeom prst="rect">
            <a:avLst/>
          </a:prstGeom>
        </p:spPr>
      </p:pic>
      <p:sp>
        <p:nvSpPr>
          <p:cNvPr id="24" name="Объект 2">
            <a:extLst>
              <a:ext uri="{FF2B5EF4-FFF2-40B4-BE49-F238E27FC236}">
                <a16:creationId xmlns:a16="http://schemas.microsoft.com/office/drawing/2014/main" id="{569A1619-308B-AF64-B171-C330BE4905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4181" y="2286000"/>
            <a:ext cx="6562905" cy="3581400"/>
          </a:xfrm>
        </p:spPr>
        <p:txBody>
          <a:bodyPr>
            <a:normAutofit/>
          </a:bodyPr>
          <a:lstStyle/>
          <a:p>
            <a:r>
              <a:rPr lang="ru-RU" sz="3600" dirty="0"/>
              <a:t>Прочитайте документ на </a:t>
            </a:r>
            <a:r>
              <a:rPr lang="ru-RU" sz="3600" dirty="0">
                <a:solidFill>
                  <a:srgbClr val="FF0000"/>
                </a:solidFill>
              </a:rPr>
              <a:t>стр.43 </a:t>
            </a:r>
            <a:r>
              <a:rPr lang="ru-RU" sz="3600" dirty="0"/>
              <a:t>и определите богом чего был Хапи и в чём была его сила для древних египтян</a:t>
            </a:r>
          </a:p>
        </p:txBody>
      </p:sp>
    </p:spTree>
    <p:extLst>
      <p:ext uri="{BB962C8B-B14F-4D97-AF65-F5344CB8AC3E}">
        <p14:creationId xmlns:p14="http://schemas.microsoft.com/office/powerpoint/2010/main" val="35906241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293CC2B-9794-B60B-0894-F1DE10D8995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3991" r="1" b="13174"/>
          <a:stretch/>
        </p:blipFill>
        <p:spPr>
          <a:xfrm>
            <a:off x="-1" y="10"/>
            <a:ext cx="12188652" cy="685799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BC46CD03-D076-40A3-9AA4-2B7BB288B1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258" y="0"/>
            <a:ext cx="12192000" cy="6858000"/>
          </a:xfrm>
          <a:prstGeom prst="rect">
            <a:avLst/>
          </a:prstGeom>
          <a:gradFill flip="none" rotWithShape="1">
            <a:gsLst>
              <a:gs pos="30000">
                <a:schemeClr val="bg2">
                  <a:alpha val="75000"/>
                </a:schemeClr>
              </a:gs>
              <a:gs pos="100000">
                <a:schemeClr val="bg2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9068E7-902E-0C5B-A9F4-2FB72F31D2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>
            <a:normAutofit/>
          </a:bodyPr>
          <a:lstStyle/>
          <a:p>
            <a:r>
              <a:rPr lang="ru-RU"/>
              <a:t>Возникновение неравенства между людьми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8D28697-83F7-4C09-A9B2-6CAA588556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5A3FBEB-5915-197C-BD88-03E465E515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2286000"/>
            <a:ext cx="9601200" cy="3581400"/>
          </a:xfrm>
        </p:spPr>
        <p:txBody>
          <a:bodyPr>
            <a:normAutofit/>
          </a:bodyPr>
          <a:lstStyle/>
          <a:p>
            <a:r>
              <a:rPr lang="ru-RU" sz="3600" dirty="0"/>
              <a:t>Выделите </a:t>
            </a:r>
            <a:r>
              <a:rPr lang="ru-RU" sz="3600" u="sng" dirty="0"/>
              <a:t>причины</a:t>
            </a:r>
            <a:r>
              <a:rPr lang="ru-RU" sz="3600" dirty="0"/>
              <a:t> неравенства между людьми</a:t>
            </a:r>
          </a:p>
          <a:p>
            <a:pPr marL="0" indent="0">
              <a:buNone/>
            </a:pPr>
            <a:r>
              <a:rPr lang="ru-RU" sz="3600" dirty="0">
                <a:solidFill>
                  <a:srgbClr val="FF0000"/>
                </a:solidFill>
              </a:rPr>
              <a:t>Стр. 43</a:t>
            </a:r>
          </a:p>
        </p:txBody>
      </p:sp>
    </p:spTree>
    <p:extLst>
      <p:ext uri="{BB962C8B-B14F-4D97-AF65-F5344CB8AC3E}">
        <p14:creationId xmlns:p14="http://schemas.microsoft.com/office/powerpoint/2010/main" val="36668752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CC44C1-CC13-1E1F-0FF5-757F20DDC1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Объединение Египта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563EFC9-968B-F1BC-1460-97E5642C53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0" y="1638300"/>
            <a:ext cx="5351206" cy="3581400"/>
          </a:xfrm>
        </p:spPr>
        <p:txBody>
          <a:bodyPr>
            <a:normAutofit/>
          </a:bodyPr>
          <a:lstStyle/>
          <a:p>
            <a:r>
              <a:rPr lang="ru-RU" sz="3200" dirty="0"/>
              <a:t>Какие два крупных государства появились к концу </a:t>
            </a:r>
            <a:r>
              <a:rPr lang="en-US" sz="3200" dirty="0"/>
              <a:t>IV</a:t>
            </a:r>
            <a:r>
              <a:rPr lang="ru-RU" sz="3200" dirty="0"/>
              <a:t> тысячелетия до н.э.?</a:t>
            </a:r>
          </a:p>
          <a:p>
            <a:r>
              <a:rPr lang="ru-RU" sz="3200" dirty="0"/>
              <a:t>Обозначьте их на карте</a:t>
            </a:r>
          </a:p>
          <a:p>
            <a:pPr marL="0" indent="0">
              <a:buNone/>
            </a:pPr>
            <a:r>
              <a:rPr lang="ru-RU" sz="3200" dirty="0">
                <a:solidFill>
                  <a:srgbClr val="FF0000"/>
                </a:solidFill>
              </a:rPr>
              <a:t>Стр.44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04785EC-F134-299C-55DF-357446212B9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3332" t="1004" r="15808"/>
          <a:stretch/>
        </p:blipFill>
        <p:spPr>
          <a:xfrm>
            <a:off x="6918650" y="481782"/>
            <a:ext cx="5017712" cy="6121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6557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CC44C1-CC13-1E1F-0FF5-757F20DDC1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Объединение Египта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563EFC9-968B-F1BC-1460-97E5642C53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0" y="1638300"/>
            <a:ext cx="5351206" cy="3581400"/>
          </a:xfrm>
        </p:spPr>
        <p:txBody>
          <a:bodyPr>
            <a:normAutofit/>
          </a:bodyPr>
          <a:lstStyle/>
          <a:p>
            <a:r>
              <a:rPr lang="ru-RU" sz="3200" dirty="0"/>
              <a:t>Какие два крупных государства появились к концу </a:t>
            </a:r>
            <a:r>
              <a:rPr lang="en-US" sz="3200" dirty="0"/>
              <a:t>IV</a:t>
            </a:r>
            <a:r>
              <a:rPr lang="ru-RU" sz="3200" dirty="0"/>
              <a:t> тысячелетия до н.э.?</a:t>
            </a:r>
          </a:p>
          <a:p>
            <a:r>
              <a:rPr lang="ru-RU" sz="3200" dirty="0"/>
              <a:t>Обозначьте их на карте</a:t>
            </a:r>
          </a:p>
          <a:p>
            <a:pPr marL="0" indent="0">
              <a:buNone/>
            </a:pPr>
            <a:r>
              <a:rPr lang="ru-RU" sz="3200" dirty="0">
                <a:solidFill>
                  <a:srgbClr val="FF0000"/>
                </a:solidFill>
              </a:rPr>
              <a:t>Стр.44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04785EC-F134-299C-55DF-357446212B9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3332" t="1004" r="15808"/>
          <a:stretch/>
        </p:blipFill>
        <p:spPr>
          <a:xfrm>
            <a:off x="6918650" y="481782"/>
            <a:ext cx="5017712" cy="612143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AD6B02D-9FBD-2BE1-41FA-5FF6CFC5BEA2}"/>
              </a:ext>
            </a:extLst>
          </p:cNvPr>
          <p:cNvSpPr txBox="1"/>
          <p:nvPr/>
        </p:nvSpPr>
        <p:spPr>
          <a:xfrm>
            <a:off x="8222226" y="2872855"/>
            <a:ext cx="2674374" cy="36933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Нижний Египет</a:t>
            </a:r>
          </a:p>
        </p:txBody>
      </p:sp>
    </p:spTree>
    <p:extLst>
      <p:ext uri="{BB962C8B-B14F-4D97-AF65-F5344CB8AC3E}">
        <p14:creationId xmlns:p14="http://schemas.microsoft.com/office/powerpoint/2010/main" val="10237827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CC44C1-CC13-1E1F-0FF5-757F20DDC1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Объединение Египта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563EFC9-968B-F1BC-1460-97E5642C53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0" y="1638300"/>
            <a:ext cx="5484770" cy="3621958"/>
          </a:xfrm>
        </p:spPr>
        <p:txBody>
          <a:bodyPr>
            <a:normAutofit/>
          </a:bodyPr>
          <a:lstStyle/>
          <a:p>
            <a:r>
              <a:rPr lang="ru-RU" sz="2800" dirty="0"/>
              <a:t>Какие два крупных государства появились к концу </a:t>
            </a:r>
            <a:r>
              <a:rPr lang="en-US" sz="2800" dirty="0"/>
              <a:t>IV</a:t>
            </a:r>
            <a:r>
              <a:rPr lang="ru-RU" sz="2800" dirty="0"/>
              <a:t> тысячелетия до н.э.?</a:t>
            </a:r>
          </a:p>
          <a:p>
            <a:r>
              <a:rPr lang="ru-RU" sz="2800" dirty="0"/>
              <a:t>Обозначьте их на карте</a:t>
            </a:r>
          </a:p>
          <a:p>
            <a:r>
              <a:rPr lang="ru-RU" sz="2800" dirty="0"/>
              <a:t>Назовите столицу Египетского государства</a:t>
            </a:r>
          </a:p>
          <a:p>
            <a:pPr marL="0" indent="0">
              <a:buNone/>
            </a:pPr>
            <a:r>
              <a:rPr lang="ru-RU" sz="2800" dirty="0">
                <a:solidFill>
                  <a:srgbClr val="FF0000"/>
                </a:solidFill>
              </a:rPr>
              <a:t>Стр. 46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04785EC-F134-299C-55DF-357446212B9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3332" t="1004" r="15808"/>
          <a:stretch/>
        </p:blipFill>
        <p:spPr>
          <a:xfrm>
            <a:off x="6918650" y="481782"/>
            <a:ext cx="5017712" cy="612143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AD6B02D-9FBD-2BE1-41FA-5FF6CFC5BEA2}"/>
              </a:ext>
            </a:extLst>
          </p:cNvPr>
          <p:cNvSpPr txBox="1"/>
          <p:nvPr/>
        </p:nvSpPr>
        <p:spPr>
          <a:xfrm>
            <a:off x="8222226" y="2872855"/>
            <a:ext cx="2674374" cy="36933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Нижний Египет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59C0A73-233B-1CB8-10F8-82322F7BF9A6}"/>
              </a:ext>
            </a:extLst>
          </p:cNvPr>
          <p:cNvSpPr txBox="1"/>
          <p:nvPr/>
        </p:nvSpPr>
        <p:spPr>
          <a:xfrm>
            <a:off x="8360706" y="4738034"/>
            <a:ext cx="2133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Верхний Египет</a:t>
            </a:r>
          </a:p>
        </p:txBody>
      </p:sp>
    </p:spTree>
    <p:extLst>
      <p:ext uri="{BB962C8B-B14F-4D97-AF65-F5344CB8AC3E}">
        <p14:creationId xmlns:p14="http://schemas.microsoft.com/office/powerpoint/2010/main" val="16314553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49D810-CB44-82A7-DD22-2440A6AFA9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Что изображено на слайде?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0187DF7-967A-C5E5-A5B0-B9B633A10F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2008298"/>
            <a:ext cx="9919052" cy="3859102"/>
          </a:xfrm>
          <a:prstGeom prst="rect">
            <a:avLst/>
          </a:prstGeom>
        </p:spPr>
      </p:pic>
      <p:sp>
        <p:nvSpPr>
          <p:cNvPr id="6" name="Объект 5">
            <a:extLst>
              <a:ext uri="{FF2B5EF4-FFF2-40B4-BE49-F238E27FC236}">
                <a16:creationId xmlns:a16="http://schemas.microsoft.com/office/drawing/2014/main" id="{87C76D61-D5F2-104D-B17A-16C7EA211B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2156851"/>
      </p:ext>
    </p:extLst>
  </p:cSld>
  <p:clrMapOvr>
    <a:masterClrMapping/>
  </p:clrMapOvr>
</p:sld>
</file>

<file path=ppt/theme/theme1.xml><?xml version="1.0" encoding="utf-8"?>
<a:theme xmlns:a="http://schemas.openxmlformats.org/drawingml/2006/main" name="Уголки">
  <a:themeElements>
    <a:clrScheme name="Уголки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Уголки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Уголки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TM10001105[[fn=Уголки]]</Template>
  <TotalTime>32</TotalTime>
  <Words>191</Words>
  <Application>Microsoft Office PowerPoint</Application>
  <PresentationFormat>Широкоэкранный</PresentationFormat>
  <Paragraphs>38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4" baseType="lpstr">
      <vt:lpstr>Franklin Gothic Book</vt:lpstr>
      <vt:lpstr>Уголки</vt:lpstr>
      <vt:lpstr>Возникновение государства в Древнем Египте</vt:lpstr>
      <vt:lpstr>Природа Египта</vt:lpstr>
      <vt:lpstr>Разливы Нила</vt:lpstr>
      <vt:lpstr>Бог  Хапи</vt:lpstr>
      <vt:lpstr>Возникновение неравенства между людьми</vt:lpstr>
      <vt:lpstr>Объединение Египта</vt:lpstr>
      <vt:lpstr>Объединение Египта</vt:lpstr>
      <vt:lpstr>Объединение Египта</vt:lpstr>
      <vt:lpstr>Что изображено на слайде?</vt:lpstr>
      <vt:lpstr>Что изображено на слайде?</vt:lpstr>
      <vt:lpstr>Презентация PowerPoint</vt:lpstr>
      <vt:lpstr>Домашнее задание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Возникновение государства в Древнем Египте</dc:title>
  <dc:creator>Любовь</dc:creator>
  <cp:lastModifiedBy>Любовь</cp:lastModifiedBy>
  <cp:revision>1</cp:revision>
  <dcterms:created xsi:type="dcterms:W3CDTF">2023-09-27T07:35:09Z</dcterms:created>
  <dcterms:modified xsi:type="dcterms:W3CDTF">2023-09-27T08:07:46Z</dcterms:modified>
</cp:coreProperties>
</file>