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22"/>
  </p:notesMasterIdLst>
  <p:sldIdLst>
    <p:sldId id="256" r:id="rId4"/>
    <p:sldId id="257" r:id="rId5"/>
    <p:sldId id="286" r:id="rId6"/>
    <p:sldId id="291" r:id="rId7"/>
    <p:sldId id="292" r:id="rId8"/>
    <p:sldId id="277" r:id="rId9"/>
    <p:sldId id="293" r:id="rId10"/>
    <p:sldId id="295" r:id="rId11"/>
    <p:sldId id="296" r:id="rId12"/>
    <p:sldId id="297" r:id="rId13"/>
    <p:sldId id="298" r:id="rId14"/>
    <p:sldId id="261" r:id="rId15"/>
    <p:sldId id="299" r:id="rId16"/>
    <p:sldId id="300" r:id="rId17"/>
    <p:sldId id="280" r:id="rId18"/>
    <p:sldId id="285" r:id="rId19"/>
    <p:sldId id="284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9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Татьяна Гончарова" userId="568bf27bf8ebdca8" providerId="LiveId" clId="{CCAF0EE3-D94B-4DC6-98D7-1271D4E8B31E}"/>
    <pc:docChg chg="delSld">
      <pc:chgData name="Татьяна Гончарова" userId="568bf27bf8ebdca8" providerId="LiveId" clId="{CCAF0EE3-D94B-4DC6-98D7-1271D4E8B31E}" dt="2020-04-28T07:08:22.317" v="0" actId="2696"/>
      <pc:docMkLst>
        <pc:docMk/>
      </pc:docMkLst>
      <pc:sldChg chg="del">
        <pc:chgData name="Татьяна Гончарова" userId="568bf27bf8ebdca8" providerId="LiveId" clId="{CCAF0EE3-D94B-4DC6-98D7-1271D4E8B31E}" dt="2020-04-28T07:08:22.317" v="0" actId="2696"/>
        <pc:sldMkLst>
          <pc:docMk/>
          <pc:sldMk cId="3456301062" sldId="279"/>
        </pc:sldMkLst>
      </pc:sldChg>
    </pc:docChg>
  </pc:docChgLst>
  <pc:docChgLst>
    <pc:chgData name="Татьяна Гончарова" userId="568bf27bf8ebdca8" providerId="LiveId" clId="{494CDCC0-E825-4D39-98FB-84904CFAC88F}"/>
    <pc:docChg chg="modSld">
      <pc:chgData name="Татьяна Гончарова" userId="568bf27bf8ebdca8" providerId="LiveId" clId="{494CDCC0-E825-4D39-98FB-84904CFAC88F}" dt="2020-06-16T19:25:53.168" v="10"/>
      <pc:docMkLst>
        <pc:docMk/>
      </pc:docMkLst>
      <pc:sldChg chg="delSp modSp mod">
        <pc:chgData name="Татьяна Гончарова" userId="568bf27bf8ebdca8" providerId="LiveId" clId="{494CDCC0-E825-4D39-98FB-84904CFAC88F}" dt="2020-06-16T19:25:53.168" v="10"/>
        <pc:sldMkLst>
          <pc:docMk/>
          <pc:sldMk cId="1471541703" sldId="256"/>
        </pc:sldMkLst>
        <pc:spChg chg="del mod">
          <ac:chgData name="Татьяна Гончарова" userId="568bf27bf8ebdca8" providerId="LiveId" clId="{494CDCC0-E825-4D39-98FB-84904CFAC88F}" dt="2020-06-16T19:25:53.168" v="10"/>
          <ac:spMkLst>
            <pc:docMk/>
            <pc:sldMk cId="1471541703" sldId="256"/>
            <ac:spMk id="4" creationId="{630315CA-A336-43F0-A638-FEA51DE92296}"/>
          </ac:spMkLst>
        </pc:spChg>
      </pc:sldChg>
    </pc:docChg>
  </pc:docChgLst>
  <pc:docChgLst>
    <pc:chgData name="Татьяна Гончарова" userId="568bf27bf8ebdca8" providerId="LiveId" clId="{F9040834-2A50-49DE-8BF7-1AE069E7638A}"/>
    <pc:docChg chg="undo custSel addSld delSld modSld sldOrd">
      <pc:chgData name="Татьяна Гончарова" userId="568bf27bf8ebdca8" providerId="LiveId" clId="{F9040834-2A50-49DE-8BF7-1AE069E7638A}" dt="2020-04-21T10:54:35.877" v="448" actId="1076"/>
      <pc:docMkLst>
        <pc:docMk/>
      </pc:docMkLst>
      <pc:sldChg chg="modSp">
        <pc:chgData name="Татьяна Гончарова" userId="568bf27bf8ebdca8" providerId="LiveId" clId="{F9040834-2A50-49DE-8BF7-1AE069E7638A}" dt="2020-04-21T10:02:55.219" v="6" actId="20577"/>
        <pc:sldMkLst>
          <pc:docMk/>
          <pc:sldMk cId="1471541703" sldId="256"/>
        </pc:sldMkLst>
        <pc:spChg chg="mod">
          <ac:chgData name="Татьяна Гончарова" userId="568bf27bf8ebdca8" providerId="LiveId" clId="{F9040834-2A50-49DE-8BF7-1AE069E7638A}" dt="2020-04-21T10:02:55.219" v="6" actId="20577"/>
          <ac:spMkLst>
            <pc:docMk/>
            <pc:sldMk cId="1471541703" sldId="256"/>
            <ac:spMk id="4" creationId="{630315CA-A336-43F0-A638-FEA51DE92296}"/>
          </ac:spMkLst>
        </pc:spChg>
      </pc:sldChg>
      <pc:sldChg chg="addSp delSp modSp">
        <pc:chgData name="Татьяна Гончарова" userId="568bf27bf8ebdca8" providerId="LiveId" clId="{F9040834-2A50-49DE-8BF7-1AE069E7638A}" dt="2020-04-21T10:30:18.432" v="49" actId="14100"/>
        <pc:sldMkLst>
          <pc:docMk/>
          <pc:sldMk cId="814588026" sldId="257"/>
        </pc:sldMkLst>
        <pc:spChg chg="add mod">
          <ac:chgData name="Татьяна Гончарова" userId="568bf27bf8ebdca8" providerId="LiveId" clId="{F9040834-2A50-49DE-8BF7-1AE069E7638A}" dt="2020-04-21T10:30:11.924" v="47" actId="1076"/>
          <ac:spMkLst>
            <pc:docMk/>
            <pc:sldMk cId="814588026" sldId="257"/>
            <ac:spMk id="2" creationId="{C04AB6D2-C316-400D-B1AE-C4D3F33472AD}"/>
          </ac:spMkLst>
        </pc:spChg>
        <pc:picChg chg="add mod">
          <ac:chgData name="Татьяна Гончарова" userId="568bf27bf8ebdca8" providerId="LiveId" clId="{F9040834-2A50-49DE-8BF7-1AE069E7638A}" dt="2020-04-21T10:30:18.432" v="49" actId="14100"/>
          <ac:picMkLst>
            <pc:docMk/>
            <pc:sldMk cId="814588026" sldId="257"/>
            <ac:picMk id="1026" creationId="{B5475426-03E5-4F28-82C2-5E4A4B727187}"/>
          </ac:picMkLst>
        </pc:picChg>
        <pc:picChg chg="del">
          <ac:chgData name="Татьяна Гончарова" userId="568bf27bf8ebdca8" providerId="LiveId" clId="{F9040834-2A50-49DE-8BF7-1AE069E7638A}" dt="2020-04-21T10:02:23.421" v="0" actId="478"/>
          <ac:picMkLst>
            <pc:docMk/>
            <pc:sldMk cId="814588026" sldId="257"/>
            <ac:picMk id="1028" creationId="{8AFAE9D9-3C76-43D3-A116-4538854C58DD}"/>
          </ac:picMkLst>
        </pc:picChg>
      </pc:sldChg>
      <pc:sldChg chg="del">
        <pc:chgData name="Татьяна Гончарова" userId="568bf27bf8ebdca8" providerId="LiveId" clId="{F9040834-2A50-49DE-8BF7-1AE069E7638A}" dt="2020-04-21T10:13:34.565" v="8" actId="47"/>
        <pc:sldMkLst>
          <pc:docMk/>
          <pc:sldMk cId="1380322159" sldId="258"/>
        </pc:sldMkLst>
      </pc:sldChg>
      <pc:sldChg chg="addSp delSp modSp ord delAnim modAnim">
        <pc:chgData name="Татьяна Гончарова" userId="568bf27bf8ebdca8" providerId="LiveId" clId="{F9040834-2A50-49DE-8BF7-1AE069E7638A}" dt="2020-04-21T10:42:59.438" v="97" actId="1076"/>
        <pc:sldMkLst>
          <pc:docMk/>
          <pc:sldMk cId="1833751806" sldId="261"/>
        </pc:sldMkLst>
        <pc:spChg chg="mod">
          <ac:chgData name="Татьяна Гончарова" userId="568bf27bf8ebdca8" providerId="LiveId" clId="{F9040834-2A50-49DE-8BF7-1AE069E7638A}" dt="2020-04-21T10:39:53.567" v="94" actId="20577"/>
          <ac:spMkLst>
            <pc:docMk/>
            <pc:sldMk cId="1833751806" sldId="261"/>
            <ac:spMk id="4" creationId="{0C51702A-7765-4453-9FE5-3E85B6428D44}"/>
          </ac:spMkLst>
        </pc:spChg>
        <pc:spChg chg="del">
          <ac:chgData name="Татьяна Гончарова" userId="568bf27bf8ebdca8" providerId="LiveId" clId="{F9040834-2A50-49DE-8BF7-1AE069E7638A}" dt="2020-04-21T10:39:38.989" v="90" actId="478"/>
          <ac:spMkLst>
            <pc:docMk/>
            <pc:sldMk cId="1833751806" sldId="261"/>
            <ac:spMk id="5" creationId="{458915DD-127A-4A18-AB9D-74023FBD38DA}"/>
          </ac:spMkLst>
        </pc:spChg>
        <pc:picChg chg="del">
          <ac:chgData name="Татьяна Гончарова" userId="568bf27bf8ebdca8" providerId="LiveId" clId="{F9040834-2A50-49DE-8BF7-1AE069E7638A}" dt="2020-04-21T10:39:41.782" v="91" actId="478"/>
          <ac:picMkLst>
            <pc:docMk/>
            <pc:sldMk cId="1833751806" sldId="261"/>
            <ac:picMk id="2" creationId="{38FB12BF-EF52-4A1E-81A8-C959A8079435}"/>
          </ac:picMkLst>
        </pc:picChg>
        <pc:picChg chg="del">
          <ac:chgData name="Татьяна Гончарова" userId="568bf27bf8ebdca8" providerId="LiveId" clId="{F9040834-2A50-49DE-8BF7-1AE069E7638A}" dt="2020-04-21T10:39:43.093" v="92" actId="478"/>
          <ac:picMkLst>
            <pc:docMk/>
            <pc:sldMk cId="1833751806" sldId="261"/>
            <ac:picMk id="3" creationId="{019C8EFB-A6FB-4A76-A5E8-D954B3C56D9F}"/>
          </ac:picMkLst>
        </pc:picChg>
        <pc:picChg chg="add mod">
          <ac:chgData name="Татьяна Гончарова" userId="568bf27bf8ebdca8" providerId="LiveId" clId="{F9040834-2A50-49DE-8BF7-1AE069E7638A}" dt="2020-04-21T10:42:59.438" v="97" actId="1076"/>
          <ac:picMkLst>
            <pc:docMk/>
            <pc:sldMk cId="1833751806" sldId="261"/>
            <ac:picMk id="6" creationId="{56DEB3C1-CB40-4344-A7DE-37F2F5164B19}"/>
          </ac:picMkLst>
        </pc:picChg>
      </pc:sldChg>
      <pc:sldChg chg="del">
        <pc:chgData name="Татьяна Гончарова" userId="568bf27bf8ebdca8" providerId="LiveId" clId="{F9040834-2A50-49DE-8BF7-1AE069E7638A}" dt="2020-04-21T10:44:24.348" v="104" actId="47"/>
        <pc:sldMkLst>
          <pc:docMk/>
          <pc:sldMk cId="788298048" sldId="263"/>
        </pc:sldMkLst>
      </pc:sldChg>
      <pc:sldChg chg="del">
        <pc:chgData name="Татьяна Гончарова" userId="568bf27bf8ebdca8" providerId="LiveId" clId="{F9040834-2A50-49DE-8BF7-1AE069E7638A}" dt="2020-04-21T10:13:40.033" v="9" actId="47"/>
        <pc:sldMkLst>
          <pc:docMk/>
          <pc:sldMk cId="0" sldId="265"/>
        </pc:sldMkLst>
      </pc:sldChg>
      <pc:sldChg chg="del">
        <pc:chgData name="Татьяна Гончарова" userId="568bf27bf8ebdca8" providerId="LiveId" clId="{F9040834-2A50-49DE-8BF7-1AE069E7638A}" dt="2020-04-21T10:13:43.527" v="10" actId="47"/>
        <pc:sldMkLst>
          <pc:docMk/>
          <pc:sldMk cId="0" sldId="266"/>
        </pc:sldMkLst>
      </pc:sldChg>
      <pc:sldChg chg="del">
        <pc:chgData name="Татьяна Гончарова" userId="568bf27bf8ebdca8" providerId="LiveId" clId="{F9040834-2A50-49DE-8BF7-1AE069E7638A}" dt="2020-04-21T10:13:44.703" v="11" actId="47"/>
        <pc:sldMkLst>
          <pc:docMk/>
          <pc:sldMk cId="2016841771" sldId="267"/>
        </pc:sldMkLst>
      </pc:sldChg>
      <pc:sldChg chg="del">
        <pc:chgData name="Татьяна Гончарова" userId="568bf27bf8ebdca8" providerId="LiveId" clId="{F9040834-2A50-49DE-8BF7-1AE069E7638A}" dt="2020-04-21T10:13:45.880" v="12" actId="47"/>
        <pc:sldMkLst>
          <pc:docMk/>
          <pc:sldMk cId="4022669240" sldId="270"/>
        </pc:sldMkLst>
      </pc:sldChg>
      <pc:sldChg chg="del">
        <pc:chgData name="Татьяна Гончарова" userId="568bf27bf8ebdca8" providerId="LiveId" clId="{F9040834-2A50-49DE-8BF7-1AE069E7638A}" dt="2020-04-21T10:39:14.474" v="85" actId="47"/>
        <pc:sldMkLst>
          <pc:docMk/>
          <pc:sldMk cId="180388702" sldId="271"/>
        </pc:sldMkLst>
      </pc:sldChg>
      <pc:sldChg chg="del">
        <pc:chgData name="Татьяна Гончарова" userId="568bf27bf8ebdca8" providerId="LiveId" clId="{F9040834-2A50-49DE-8BF7-1AE069E7638A}" dt="2020-04-21T10:39:26.198" v="86" actId="47"/>
        <pc:sldMkLst>
          <pc:docMk/>
          <pc:sldMk cId="3105037259" sldId="272"/>
        </pc:sldMkLst>
      </pc:sldChg>
      <pc:sldChg chg="del">
        <pc:chgData name="Татьяна Гончарова" userId="568bf27bf8ebdca8" providerId="LiveId" clId="{F9040834-2A50-49DE-8BF7-1AE069E7638A}" dt="2020-04-21T10:39:33.347" v="89" actId="47"/>
        <pc:sldMkLst>
          <pc:docMk/>
          <pc:sldMk cId="516019565" sldId="273"/>
        </pc:sldMkLst>
      </pc:sldChg>
      <pc:sldChg chg="modSp add del">
        <pc:chgData name="Татьяна Гончарова" userId="568bf27bf8ebdca8" providerId="LiveId" clId="{F9040834-2A50-49DE-8BF7-1AE069E7638A}" dt="2020-04-21T10:45:41.527" v="164" actId="20577"/>
        <pc:sldMkLst>
          <pc:docMk/>
          <pc:sldMk cId="2245849347" sldId="276"/>
        </pc:sldMkLst>
        <pc:spChg chg="mod">
          <ac:chgData name="Татьяна Гончарова" userId="568bf27bf8ebdca8" providerId="LiveId" clId="{F9040834-2A50-49DE-8BF7-1AE069E7638A}" dt="2020-04-21T10:45:41.527" v="164" actId="20577"/>
          <ac:spMkLst>
            <pc:docMk/>
            <pc:sldMk cId="2245849347" sldId="276"/>
            <ac:spMk id="8" creationId="{21508A0E-4406-408A-8D71-C73CDAD0F41A}"/>
          </ac:spMkLst>
        </pc:spChg>
      </pc:sldChg>
      <pc:sldChg chg="add ord">
        <pc:chgData name="Татьяна Гончарова" userId="568bf27bf8ebdca8" providerId="LiveId" clId="{F9040834-2A50-49DE-8BF7-1AE069E7638A}" dt="2020-04-21T10:33:34.354" v="65"/>
        <pc:sldMkLst>
          <pc:docMk/>
          <pc:sldMk cId="0" sldId="277"/>
        </pc:sldMkLst>
      </pc:sldChg>
      <pc:sldChg chg="del">
        <pc:chgData name="Татьяна Гончарова" userId="568bf27bf8ebdca8" providerId="LiveId" clId="{F9040834-2A50-49DE-8BF7-1AE069E7638A}" dt="2020-04-21T10:44:28.371" v="105" actId="47"/>
        <pc:sldMkLst>
          <pc:docMk/>
          <pc:sldMk cId="1369812380" sldId="278"/>
        </pc:sldMkLst>
      </pc:sldChg>
      <pc:sldChg chg="del">
        <pc:chgData name="Татьяна Гончарова" userId="568bf27bf8ebdca8" providerId="LiveId" clId="{F9040834-2A50-49DE-8BF7-1AE069E7638A}" dt="2020-04-21T10:13:32.500" v="7" actId="47"/>
        <pc:sldMkLst>
          <pc:docMk/>
          <pc:sldMk cId="2393603278" sldId="279"/>
        </pc:sldMkLst>
      </pc:sldChg>
      <pc:sldChg chg="addSp delSp modSp new delAnim modAnim">
        <pc:chgData name="Татьяна Гончарова" userId="568bf27bf8ebdca8" providerId="LiveId" clId="{F9040834-2A50-49DE-8BF7-1AE069E7638A}" dt="2020-04-21T10:21:43.257" v="32" actId="14100"/>
        <pc:sldMkLst>
          <pc:docMk/>
          <pc:sldMk cId="3456301062" sldId="279"/>
        </pc:sldMkLst>
        <pc:spChg chg="del">
          <ac:chgData name="Татьяна Гончарова" userId="568bf27bf8ebdca8" providerId="LiveId" clId="{F9040834-2A50-49DE-8BF7-1AE069E7638A}" dt="2020-04-21T10:15:16.103" v="19" actId="478"/>
          <ac:spMkLst>
            <pc:docMk/>
            <pc:sldMk cId="3456301062" sldId="279"/>
            <ac:spMk id="2" creationId="{26E0F016-9D54-4E6A-A394-B29411F99E81}"/>
          </ac:spMkLst>
        </pc:spChg>
        <pc:spChg chg="del mod">
          <ac:chgData name="Татьяна Гончарова" userId="568bf27bf8ebdca8" providerId="LiveId" clId="{F9040834-2A50-49DE-8BF7-1AE069E7638A}" dt="2020-04-21T10:15:13.870" v="18" actId="478"/>
          <ac:spMkLst>
            <pc:docMk/>
            <pc:sldMk cId="3456301062" sldId="279"/>
            <ac:spMk id="3" creationId="{86A2A9FA-6B74-47C0-88EA-1991E695A19B}"/>
          </ac:spMkLst>
        </pc:spChg>
        <pc:picChg chg="add del mod">
          <ac:chgData name="Татьяна Гончарова" userId="568bf27bf8ebdca8" providerId="LiveId" clId="{F9040834-2A50-49DE-8BF7-1AE069E7638A}" dt="2020-04-21T10:16:33.259" v="26" actId="478"/>
          <ac:picMkLst>
            <pc:docMk/>
            <pc:sldMk cId="3456301062" sldId="279"/>
            <ac:picMk id="4" creationId="{5571CE60-9A6F-415C-A9B3-4638075ACFDE}"/>
          </ac:picMkLst>
        </pc:picChg>
        <pc:picChg chg="add mod">
          <ac:chgData name="Татьяна Гончарова" userId="568bf27bf8ebdca8" providerId="LiveId" clId="{F9040834-2A50-49DE-8BF7-1AE069E7638A}" dt="2020-04-21T10:21:43.257" v="32" actId="14100"/>
          <ac:picMkLst>
            <pc:docMk/>
            <pc:sldMk cId="3456301062" sldId="279"/>
            <ac:picMk id="5" creationId="{1ACD4A53-21DD-43B0-914C-992902879FCE}"/>
          </ac:picMkLst>
        </pc:picChg>
      </pc:sldChg>
      <pc:sldChg chg="addSp delSp modSp new ord">
        <pc:chgData name="Татьяна Гончарова" userId="568bf27bf8ebdca8" providerId="LiveId" clId="{F9040834-2A50-49DE-8BF7-1AE069E7638A}" dt="2020-04-21T10:54:35.877" v="448" actId="1076"/>
        <pc:sldMkLst>
          <pc:docMk/>
          <pc:sldMk cId="1992758468" sldId="280"/>
        </pc:sldMkLst>
        <pc:spChg chg="del">
          <ac:chgData name="Татьяна Гончарова" userId="568bf27bf8ebdca8" providerId="LiveId" clId="{F9040834-2A50-49DE-8BF7-1AE069E7638A}" dt="2020-04-21T10:31:41.500" v="51" actId="478"/>
          <ac:spMkLst>
            <pc:docMk/>
            <pc:sldMk cId="1992758468" sldId="280"/>
            <ac:spMk id="2" creationId="{9F9B1F6A-F37E-44E6-AA93-554993607C4D}"/>
          </ac:spMkLst>
        </pc:spChg>
        <pc:spChg chg="del">
          <ac:chgData name="Татьяна Гончарова" userId="568bf27bf8ebdca8" providerId="LiveId" clId="{F9040834-2A50-49DE-8BF7-1AE069E7638A}" dt="2020-04-21T10:31:39.658" v="50" actId="478"/>
          <ac:spMkLst>
            <pc:docMk/>
            <pc:sldMk cId="1992758468" sldId="280"/>
            <ac:spMk id="3" creationId="{376772E2-8D05-47AD-9850-974A452A3FB0}"/>
          </ac:spMkLst>
        </pc:spChg>
        <pc:spChg chg="add mod">
          <ac:chgData name="Татьяна Гончарова" userId="568bf27bf8ebdca8" providerId="LiveId" clId="{F9040834-2A50-49DE-8BF7-1AE069E7638A}" dt="2020-04-21T10:54:07.695" v="426" actId="948"/>
          <ac:spMkLst>
            <pc:docMk/>
            <pc:sldMk cId="1992758468" sldId="280"/>
            <ac:spMk id="4" creationId="{B000C96D-4DC0-4CAB-9DD6-688214F1BA4A}"/>
          </ac:spMkLst>
        </pc:spChg>
        <pc:spChg chg="add mod">
          <ac:chgData name="Татьяна Гончарова" userId="568bf27bf8ebdca8" providerId="LiveId" clId="{F9040834-2A50-49DE-8BF7-1AE069E7638A}" dt="2020-04-21T10:54:35.877" v="448" actId="1076"/>
          <ac:spMkLst>
            <pc:docMk/>
            <pc:sldMk cId="1992758468" sldId="280"/>
            <ac:spMk id="5" creationId="{8D671F36-D886-4114-BF98-0124AC0C7764}"/>
          </ac:spMkLst>
        </pc:spChg>
      </pc:sldChg>
      <pc:sldChg chg="delSp new del">
        <pc:chgData name="Татьяна Гончарова" userId="568bf27bf8ebdca8" providerId="LiveId" clId="{F9040834-2A50-49DE-8BF7-1AE069E7638A}" dt="2020-04-21T10:44:40.356" v="111" actId="47"/>
        <pc:sldMkLst>
          <pc:docMk/>
          <pc:sldMk cId="739912163" sldId="281"/>
        </pc:sldMkLst>
        <pc:spChg chg="del">
          <ac:chgData name="Татьяна Гончарова" userId="568bf27bf8ebdca8" providerId="LiveId" clId="{F9040834-2A50-49DE-8BF7-1AE069E7638A}" dt="2020-04-21T10:34:43.704" v="67" actId="478"/>
          <ac:spMkLst>
            <pc:docMk/>
            <pc:sldMk cId="739912163" sldId="281"/>
            <ac:spMk id="2" creationId="{AE1273F0-E66C-4602-9E92-C10079D5B2C2}"/>
          </ac:spMkLst>
        </pc:spChg>
        <pc:spChg chg="del">
          <ac:chgData name="Татьяна Гончарова" userId="568bf27bf8ebdca8" providerId="LiveId" clId="{F9040834-2A50-49DE-8BF7-1AE069E7638A}" dt="2020-04-21T10:34:41.808" v="66" actId="478"/>
          <ac:spMkLst>
            <pc:docMk/>
            <pc:sldMk cId="739912163" sldId="281"/>
            <ac:spMk id="3" creationId="{F45442B7-26EC-4FD1-B00D-E36C3AF96DD5}"/>
          </ac:spMkLst>
        </pc:spChg>
      </pc:sldChg>
      <pc:sldChg chg="new add del">
        <pc:chgData name="Татьяна Гончарова" userId="568bf27bf8ebdca8" providerId="LiveId" clId="{F9040834-2A50-49DE-8BF7-1AE069E7638A}" dt="2020-04-21T10:44:37.651" v="110" actId="47"/>
        <pc:sldMkLst>
          <pc:docMk/>
          <pc:sldMk cId="968705162" sldId="282"/>
        </pc:sldMkLst>
      </pc:sldChg>
      <pc:sldChg chg="modSp add">
        <pc:chgData name="Татьяна Гончарова" userId="568bf27bf8ebdca8" providerId="LiveId" clId="{F9040834-2A50-49DE-8BF7-1AE069E7638A}" dt="2020-04-21T10:43:40.393" v="102" actId="27636"/>
        <pc:sldMkLst>
          <pc:docMk/>
          <pc:sldMk cId="0" sldId="284"/>
        </pc:sldMkLst>
        <pc:spChg chg="mod">
          <ac:chgData name="Татьяна Гончарова" userId="568bf27bf8ebdca8" providerId="LiveId" clId="{F9040834-2A50-49DE-8BF7-1AE069E7638A}" dt="2020-04-21T10:43:40.393" v="102" actId="27636"/>
          <ac:spMkLst>
            <pc:docMk/>
            <pc:sldMk cId="0" sldId="284"/>
            <ac:spMk id="88066" creationId="{D77A84AE-63E8-4C16-9204-5252DFD75EEE}"/>
          </ac:spMkLst>
        </pc:spChg>
      </pc:sldChg>
      <pc:sldChg chg="add">
        <pc:chgData name="Татьяна Гончарова" userId="568bf27bf8ebdca8" providerId="LiveId" clId="{F9040834-2A50-49DE-8BF7-1AE069E7638A}" dt="2020-04-21T10:44:17.917" v="103"/>
        <pc:sldMkLst>
          <pc:docMk/>
          <pc:sldMk cId="0" sldId="285"/>
        </pc:sldMkLst>
      </pc:sldChg>
      <pc:sldChg chg="add ord">
        <pc:chgData name="Татьяна Гончарова" userId="568bf27bf8ebdca8" providerId="LiveId" clId="{F9040834-2A50-49DE-8BF7-1AE069E7638A}" dt="2020-04-21T10:32:39.416" v="56"/>
        <pc:sldMkLst>
          <pc:docMk/>
          <pc:sldMk cId="0" sldId="286"/>
        </pc:sldMkLst>
      </pc:sldChg>
      <pc:sldChg chg="add ord">
        <pc:chgData name="Татьяна Гончарова" userId="568bf27bf8ebdca8" providerId="LiveId" clId="{F9040834-2A50-49DE-8BF7-1AE069E7638A}" dt="2020-04-21T10:33:00.571" v="59"/>
        <pc:sldMkLst>
          <pc:docMk/>
          <pc:sldMk cId="0" sldId="291"/>
        </pc:sldMkLst>
      </pc:sldChg>
      <pc:sldChg chg="add ord">
        <pc:chgData name="Татьяна Гончарова" userId="568bf27bf8ebdca8" providerId="LiveId" clId="{F9040834-2A50-49DE-8BF7-1AE069E7638A}" dt="2020-04-21T10:33:16.026" v="62"/>
        <pc:sldMkLst>
          <pc:docMk/>
          <pc:sldMk cId="0" sldId="292"/>
        </pc:sldMkLst>
      </pc:sldChg>
      <pc:sldChg chg="add ord">
        <pc:chgData name="Татьяна Гончарова" userId="568bf27bf8ebdca8" providerId="LiveId" clId="{F9040834-2A50-49DE-8BF7-1AE069E7638A}" dt="2020-04-21T10:36:25.465" v="70"/>
        <pc:sldMkLst>
          <pc:docMk/>
          <pc:sldMk cId="0" sldId="293"/>
        </pc:sldMkLst>
      </pc:sldChg>
      <pc:sldChg chg="add ord">
        <pc:chgData name="Татьяна Гончарова" userId="568bf27bf8ebdca8" providerId="LiveId" clId="{F9040834-2A50-49DE-8BF7-1AE069E7638A}" dt="2020-04-21T10:36:42.966" v="73"/>
        <pc:sldMkLst>
          <pc:docMk/>
          <pc:sldMk cId="0" sldId="295"/>
        </pc:sldMkLst>
      </pc:sldChg>
      <pc:sldChg chg="add ord">
        <pc:chgData name="Татьяна Гончарова" userId="568bf27bf8ebdca8" providerId="LiveId" clId="{F9040834-2A50-49DE-8BF7-1AE069E7638A}" dt="2020-04-21T10:36:57.386" v="78"/>
        <pc:sldMkLst>
          <pc:docMk/>
          <pc:sldMk cId="0" sldId="296"/>
        </pc:sldMkLst>
      </pc:sldChg>
      <pc:sldChg chg="add ord">
        <pc:chgData name="Татьяна Гончарова" userId="568bf27bf8ebdca8" providerId="LiveId" clId="{F9040834-2A50-49DE-8BF7-1AE069E7638A}" dt="2020-04-21T10:37:16.898" v="81"/>
        <pc:sldMkLst>
          <pc:docMk/>
          <pc:sldMk cId="0" sldId="297"/>
        </pc:sldMkLst>
      </pc:sldChg>
      <pc:sldChg chg="add ord">
        <pc:chgData name="Татьяна Гончарова" userId="568bf27bf8ebdca8" providerId="LiveId" clId="{F9040834-2A50-49DE-8BF7-1AE069E7638A}" dt="2020-04-21T10:37:30.690" v="84"/>
        <pc:sldMkLst>
          <pc:docMk/>
          <pc:sldMk cId="0" sldId="298"/>
        </pc:sldMkLst>
      </pc:sldChg>
      <pc:sldChg chg="modSp add ord">
        <pc:chgData name="Татьяна Гончарова" userId="568bf27bf8ebdca8" providerId="LiveId" clId="{F9040834-2A50-49DE-8BF7-1AE069E7638A}" dt="2020-04-21T10:46:14.861" v="170" actId="1076"/>
        <pc:sldMkLst>
          <pc:docMk/>
          <pc:sldMk cId="0" sldId="299"/>
        </pc:sldMkLst>
        <pc:spChg chg="mod">
          <ac:chgData name="Татьяна Гончарова" userId="568bf27bf8ebdca8" providerId="LiveId" clId="{F9040834-2A50-49DE-8BF7-1AE069E7638A}" dt="2020-04-21T10:46:14.861" v="170" actId="1076"/>
          <ac:spMkLst>
            <pc:docMk/>
            <pc:sldMk cId="0" sldId="299"/>
            <ac:spMk id="3" creationId="{30D5452E-0A72-4961-8EAD-B250B88656F6}"/>
          </ac:spMkLst>
        </pc:spChg>
      </pc:sldChg>
      <pc:sldChg chg="addSp delSp modSp new">
        <pc:chgData name="Татьяна Гончарова" userId="568bf27bf8ebdca8" providerId="LiveId" clId="{F9040834-2A50-49DE-8BF7-1AE069E7638A}" dt="2020-04-21T10:53:40.137" v="419" actId="20577"/>
        <pc:sldMkLst>
          <pc:docMk/>
          <pc:sldMk cId="2998544739" sldId="300"/>
        </pc:sldMkLst>
        <pc:spChg chg="del">
          <ac:chgData name="Татьяна Гончарова" userId="568bf27bf8ebdca8" providerId="LiveId" clId="{F9040834-2A50-49DE-8BF7-1AE069E7638A}" dt="2020-04-21T10:50:30.816" v="209" actId="478"/>
          <ac:spMkLst>
            <pc:docMk/>
            <pc:sldMk cId="2998544739" sldId="300"/>
            <ac:spMk id="2" creationId="{18EEA660-D30A-4C06-991F-BF7198B6E118}"/>
          </ac:spMkLst>
        </pc:spChg>
        <pc:spChg chg="del">
          <ac:chgData name="Татьяна Гончарова" userId="568bf27bf8ebdca8" providerId="LiveId" clId="{F9040834-2A50-49DE-8BF7-1AE069E7638A}" dt="2020-04-21T10:50:27.782" v="208" actId="478"/>
          <ac:spMkLst>
            <pc:docMk/>
            <pc:sldMk cId="2998544739" sldId="300"/>
            <ac:spMk id="3" creationId="{FD55B13B-2F4D-4F07-8497-32509CB557E2}"/>
          </ac:spMkLst>
        </pc:spChg>
        <pc:spChg chg="add mod">
          <ac:chgData name="Татьяна Гончарова" userId="568bf27bf8ebdca8" providerId="LiveId" clId="{F9040834-2A50-49DE-8BF7-1AE069E7638A}" dt="2020-04-21T10:51:46.511" v="218" actId="122"/>
          <ac:spMkLst>
            <pc:docMk/>
            <pc:sldMk cId="2998544739" sldId="300"/>
            <ac:spMk id="4" creationId="{0D569E2E-1204-4D38-A11F-C8E44C996DC1}"/>
          </ac:spMkLst>
        </pc:spChg>
        <pc:spChg chg="add mod">
          <ac:chgData name="Татьяна Гончарова" userId="568bf27bf8ebdca8" providerId="LiveId" clId="{F9040834-2A50-49DE-8BF7-1AE069E7638A}" dt="2020-04-21T10:53:40.137" v="419" actId="20577"/>
          <ac:spMkLst>
            <pc:docMk/>
            <pc:sldMk cId="2998544739" sldId="300"/>
            <ac:spMk id="5" creationId="{6C330296-26F8-419C-B57D-81CD9D754ED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91794-3366-4C1A-AE59-525B0B30E822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6395F-4B30-4C42-8BBC-4226CF119F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319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3E5E20-F277-4BE3-8DB4-3E1645E7A7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82FC19-117E-4F1C-A93E-A09B640B32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78D06F-6BE8-43AD-981F-5D94A2645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1BC8CD-D539-4936-96F8-A5C865F54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2CD59A-CD3D-40B8-9CD7-650A75238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573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5937C9-7F28-4076-99AE-A6A8A6D2F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7A3AF7-7055-48BB-8E15-72265BCE94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82BA7A-420D-4E52-8DB9-25F99E50D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387A5B-1AF0-409F-8B3B-920B3758E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4F7F2D-DA66-484D-9601-5F2910C5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680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538972F-FB3E-441F-AA38-4383296C0B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820236-0654-4181-AB26-F36970E44D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6F8417-BA71-44CD-8BCC-C2C7821BD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FD8471-D129-42C1-AA9B-CCE4F7E21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0CEEDD-64A4-4F96-9CE2-B456ED556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385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B22880-2929-4106-8F93-983F88F74B6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1AEF9-B46C-46A6-A8D6-CA09904A3DC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156A2-B9BE-4ACD-8BAF-412262B7935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11659B4-4264-4473-9DA6-346EA6225A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6293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>
            <a:extLst>
              <a:ext uri="{FF2B5EF4-FFF2-40B4-BE49-F238E27FC236}">
                <a16:creationId xmlns:a16="http://schemas.microsoft.com/office/drawing/2014/main" id="{29A11AEB-6C30-4CA1-A4B6-E93AC671654C}"/>
              </a:ext>
            </a:extLst>
          </p:cNvPr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B7BF7BF5-6DDF-4C11-9950-BF7CD883D52B}"/>
              </a:ext>
            </a:extLst>
          </p:cNvPr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3AA7A76A-9793-4199-98D2-FF0E14C6309B}"/>
              </a:ext>
            </a:extLst>
          </p:cNvPr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FA2C432F-62AF-4DDD-9EB3-EB91FF72EF17}"/>
              </a:ext>
            </a:extLst>
          </p:cNvPr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3D2A88F-DED0-4F0F-8945-14A6884E5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CD847F2-98F9-492B-A66A-D7B644467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FCC471E-F624-4F35-A482-1E64B9B70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F8CCB-C6E1-47B1-B943-92F8DFDE23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7650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B22880-2929-4106-8F93-983F88F74B6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1AEF9-B46C-46A6-A8D6-CA09904A3DC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156A2-B9BE-4ACD-8BAF-412262B7935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11659B4-4264-4473-9DA6-346EA6225A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131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0BA0DB00-F5A4-4141-9088-403D3EE8385D}"/>
              </a:ext>
            </a:extLst>
          </p:cNvPr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DAA1711-CFB1-4E26-A076-F538A25A0BB6}"/>
              </a:ext>
            </a:extLst>
          </p:cNvPr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9D2A81E-AD7B-4E85-805C-94CD5C9D192E}"/>
              </a:ext>
            </a:extLst>
          </p:cNvPr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1F32662E-8555-49B1-9BC0-DB6FCBA06AEF}"/>
              </a:ext>
            </a:extLst>
          </p:cNvPr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E13BB08-5835-42CF-924E-467384D7F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B424B7C-A3E3-4981-8726-AF258F2BD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B0F0E6A-2798-4028-BB05-A23A49803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8EFF1B-13AF-46B5-AF38-7487ED84D6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37594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9EA499-92D9-4DC3-BD81-4C4F536D143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B22757-2317-4A14-AA34-5674B339DC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8513CC-B0F3-4846-9BFC-91D4A1E42C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892F31A4-3C0B-454A-9818-38BCF7D541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68753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A085356-C3A7-4AE1-AE8E-68339645F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CBE89E9-61DB-49CD-994A-9946042FE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8B942CF-3555-4BEE-913C-B5E878885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1DCC3-BB71-4499-A134-6EF569375A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741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A18FDF4-91AE-4DB9-9A84-D427A797F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FA4BD49-495F-4B1B-BB71-DE5B99F85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72BCCA0-8077-4784-8C66-B17054169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C29F0-A9E1-432F-9D2C-66E32BA456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41182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1CCD1D9-A0D0-42C0-A01F-00023AABA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5A3C1B8-8A73-4506-BE2A-C4F50BB13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2568BE7-C805-4C4B-8BC3-3607DAD8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E399C-5CA5-4898-BD0F-B6FA46E4BD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9331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F9A957-7123-47B0-8D4F-A2799A9F2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37B1DE-1D09-4E10-86E7-9EEE79107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9569E0-995C-446E-B965-2A914E5C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B9592C-9B69-44EC-834B-6E6119A01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8ACF01-5134-471B-8E0D-367F88B3A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158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DC7AD6B-3F32-4E27-99DB-2730E55F8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8A70B7E-6390-44D4-A433-7DD4C68AB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231977-B69E-4F68-8DDA-9AE6D9520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DEF39-3A96-47B8-8C48-010EF05EFE7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0352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B6B65853-DF43-4765-9C11-0EC38233B5BB}"/>
              </a:ext>
            </a:extLst>
          </p:cNvPr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6F18374-0611-4623-B3BD-EAEB28D527F3}"/>
              </a:ext>
            </a:extLst>
          </p:cNvPr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54F5692C-D14C-432E-9339-345E09F4CE28}"/>
              </a:ext>
            </a:extLst>
          </p:cNvPr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id="{C74691CB-F8C0-429C-AC3A-04D20A2B16CA}"/>
              </a:ext>
            </a:extLst>
          </p:cNvPr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EC01146C-E82E-441C-8AC7-993EFB078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46F24AD6-A54B-42BA-9142-84489860C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FABE8B47-87E7-4EE6-AEB1-DEB4928A7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9118E-D06C-4501-97E9-7CA1E3DFF7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4535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CE5B3-A923-45B1-A2EB-EB5B95BBD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6318E-809A-45C1-B6EF-53B890322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B3EF5-7CE5-4CF9-A699-E1574279F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61C29-0D59-404A-ADE3-B7FDA768A2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05743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8939C5-540B-4C31-96AC-B07A216F2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3CC19-CE39-433F-80D3-5FC8F8527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F3504-1AF4-4D66-8466-3A1EC9C46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641F7-A0F0-4453-A39F-F238F94286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7413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8351" y="304800"/>
            <a:ext cx="10085916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972734" y="1981200"/>
            <a:ext cx="4982633" cy="41148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58568" y="1981200"/>
            <a:ext cx="4982633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286D15-0896-48E8-A606-BA7538691B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74851" y="6248400"/>
            <a:ext cx="2377016" cy="45720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0E4EDF-4B1D-4B36-AFC1-F39082CDD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63067" y="6248400"/>
            <a:ext cx="3860800" cy="45720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0B1DC7-7C52-43E3-A624-537355BFE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35067" y="6248400"/>
            <a:ext cx="2540000" cy="457200"/>
          </a:xfrm>
        </p:spPr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93FB6593-556E-4BAC-B0CA-549D514988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4325632"/>
      </p:ext>
    </p:extLst>
  </p:cSld>
  <p:clrMapOvr>
    <a:masterClrMapping/>
  </p:clrMapOvr>
  <p:transition spd="med"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>
            <a:extLst>
              <a:ext uri="{FF2B5EF4-FFF2-40B4-BE49-F238E27FC236}">
                <a16:creationId xmlns:a16="http://schemas.microsoft.com/office/drawing/2014/main" id="{10DC31F6-FC07-493E-B132-5D6FF3B0E7F4}"/>
              </a:ext>
            </a:extLst>
          </p:cNvPr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B1539609-F943-4B91-BC05-2A66109E3CAA}"/>
              </a:ext>
            </a:extLst>
          </p:cNvPr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DCB7877B-4A0A-47AA-8A58-13275A877309}"/>
              </a:ext>
            </a:extLst>
          </p:cNvPr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CDCE9DAF-A950-4A26-A164-45A1B8388A2D}"/>
              </a:ext>
            </a:extLst>
          </p:cNvPr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6F40301B-8D56-495A-B744-A3133B88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EA189CC-F6A3-4ABE-AF65-77CEEC60CF3C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AB0AF292-4B8C-4459-BAAD-48369DC36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0906E6A-925B-45F8-946C-482F1625D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E5EFE81D-D7E4-4C3D-93FB-3A46E568F0B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09952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5D7CFA-A345-4599-931D-296CEB149FF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8E4BFE2-A11B-4670-A487-D093D42761A9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A060F-8C61-46FB-A86C-61DEE99874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EF86D-7DD3-449D-81AB-3EE08D3C7BB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91B31FA4-118A-45D9-B33C-FD7F374C9D4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14780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5ADA6A93-EF8F-41C3-92BC-B6CDB1C8EBFC}"/>
              </a:ext>
            </a:extLst>
          </p:cNvPr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C4FFFDE-44C1-41A0-B699-90F898D3FD15}"/>
              </a:ext>
            </a:extLst>
          </p:cNvPr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2C72711-C4F9-418D-AF40-49D3FDB6CC19}"/>
              </a:ext>
            </a:extLst>
          </p:cNvPr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81DB2A73-2B04-495B-B0B5-E6671238F349}"/>
              </a:ext>
            </a:extLst>
          </p:cNvPr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5FE970-8AA0-4E68-BEE0-431B57E8A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DD108E4-06C7-4764-9D94-4FA680E59AA8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08F0F2C-28F4-4D1D-99FC-C574C7C45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DC14634-1813-4116-BD6E-170D2306C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DCF59109-FDE4-4AA7-ADB5-CC57F0928D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27538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D2845-C8FC-4355-8113-52618BCEF41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8313383-530F-44E4-AC5B-7AD6F4F11BB5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2817D0-50D1-4D11-BE50-8798793174C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A710DE-8768-4169-982C-9FF5477B469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DFF8888-4BAB-4E4E-A51F-56EFAD7D4B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74295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DF29B5-A82F-4C95-8490-EB5966AC4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28E5BD4-94A5-4661-AFE7-7B25A40A7776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BF8724-8591-4ABB-91B5-3C9513E5F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30BA1F-0810-4F69-B42A-04CC5866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A04E9FE8-D9B1-4D9F-9373-6EB5841355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5192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3CFE1-2FA9-4303-8919-B0963AAE7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89E33E-3520-4DC7-A2D6-94B7F6D2C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46FDA1-4572-4294-8D10-E7AE5A4F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1E6D30-4729-41A0-AD15-0C596B480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D98C4A-D865-4BD9-9B65-BFB455FDC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4538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D4645E-DE1A-4EBA-8370-AE1CE63A5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EA6030B-9A39-4B73-97FA-1EC1C0548A24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EB8204-767F-478E-9E2B-05988EBDD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64C2E2-A245-44EC-82BA-D979221C0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1D43E71C-E2E3-40F9-AFF1-15E98AF7E0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68490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04B68-F63E-4280-8D0F-3A0CF2C18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4F02BE-BC94-4F78-A64D-74B70D92CBE0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2F3CC7-EC1A-49C2-BC3A-530F7182D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A5BC-6467-4DDE-91BF-4B05A78FF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0DB9C999-6A7D-42A6-A3D5-2D4F0E2802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36103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45627A-507B-439B-B3F1-249CC163D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CA18730-C6A3-482F-93A4-0B195D9B215A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1971EC-0ED5-44B6-A05F-ECDBAE3DB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77877E-3F53-4F3E-A6FF-3BAB202AF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B6A78D50-83EA-493E-9838-A05D8F84A3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7403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3F22B2BF-E955-4ED3-94DC-0CD7623A2D6C}"/>
              </a:ext>
            </a:extLst>
          </p:cNvPr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0CDE642-20DD-4EAB-9F71-09672AB73AF2}"/>
              </a:ext>
            </a:extLst>
          </p:cNvPr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A4E4E83C-D9A5-4C24-BCE6-26A6B3650BC7}"/>
              </a:ext>
            </a:extLst>
          </p:cNvPr>
          <p:cNvSpPr/>
          <p:nvPr/>
        </p:nvSpPr>
        <p:spPr>
          <a:xfrm>
            <a:off x="0" y="2652713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id="{167CC36E-2B57-4B14-A4D8-FB99633DEBD0}"/>
              </a:ext>
            </a:extLst>
          </p:cNvPr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57E9331B-9171-4817-B3E7-4244F18C7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8F98AD0-B2DC-401A-A97C-0D93FE123A4C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1CBCCBE9-F212-4E4E-93BE-6D663099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5815CE19-447A-4514-BFDE-AECA370A8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6C008495-C7E2-4A33-9614-0B567DF288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22111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8F3B6-0BBC-4CD4-9265-BCE10284E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1E7892C-4763-406B-9E7B-3DEC34A03F34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2E094-3036-4134-991C-593F96F58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68786-5D58-422A-B22C-3AECC6B62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7CF50738-8566-470F-9EFE-C65854C5D7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31909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EE0313-F654-4F58-81D2-10E7810C6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C62DA5B-8C9F-49C5-AA74-68FF14D3B415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3B965-B2A3-46F4-9550-4E92DC41D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82CFF6-9C4B-46AF-A1D7-766CE8CDE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CEF7526-8899-4681-865A-AED14DE9D6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916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3BB46C-46F9-4931-8A3F-B428F41F3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507258-8601-4E67-8A90-65DA84066C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D367063-AA70-4CFE-85DE-759AF99AE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4E2059-0A6B-48C6-B115-52E4AA0CF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1CEEF8-E5A6-4411-9B84-E894FBEEF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9120F8-3CB5-4180-AF53-72BBC7451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428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407519-593E-4F8C-A781-4B41D66B0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61E5C4-7F14-4F51-BAE2-433DB11AF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2F7ED2-6C7B-4A61-AE43-BE89CF35EC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028C636-639F-4575-9EAE-C83B2456EE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7F166AA-B785-4DCF-88CC-CE2BAAF97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E6FE8C2-1F0E-4202-8B04-AB24A1F19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EB6BC1E-FB83-4E18-9E89-B814769AB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BDE0E5-B475-44FA-948B-BC4ED756F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59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7B0F76-DE59-493C-A0A9-D76942AC8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BB30B18-2F92-48DF-8F82-9A590F9B7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549297E-8C3D-4A22-A6B7-C15B32DB4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0579AE-4F14-4A34-AA89-467083B31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17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D9445ED-69CF-41F2-94D0-B66CB4C96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E96B5E2-62C1-4E45-AA16-B36659F95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F1FB45F-6AE4-4A87-BCE3-7ADEFB34F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493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164749-FD93-4154-8E27-59D87C49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C29969-FACE-42D9-870B-CDA5E60F7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008553-DEA0-40AB-9710-4839322BC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A4C82C-B3B1-42B4-9142-02B474952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76FA580-85E3-4536-B2AD-38618108A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FC483B-FADC-44F7-9BA1-CF0302A75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304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26A6F1-498D-419D-8FF4-200C12EC4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DDA3382-886B-4DAA-BDAD-C763140159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239128-CC5E-4BE5-BDEF-C19254CDCE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92A8B3-8B86-4A03-9D2F-75B862947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88BBB7-BA4D-4485-B1A0-883AD4D61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C414A5-20DB-4B20-A5A0-6A1AA5B0F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357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352F4-1418-44F8-89F1-A4DF3C9B2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7E20A5-3E72-4B30-AB3B-D4910DB99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D0A0F9-E388-4AE3-AF71-1A66E2F372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11B51-4757-4228-92A3-DFCAEA3EE13D}" type="datetimeFigureOut">
              <a:rPr lang="ru-RU" smtClean="0"/>
              <a:t>16.06.2020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5A87D2-A111-4C2D-9AC8-F8C3018633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9276BF-D31C-4667-96D4-AD92FC150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406E9-8443-4183-9408-8D9AF423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87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5428C2A-8761-485A-BB06-9B523E38D2E7}"/>
              </a:ext>
            </a:extLst>
          </p:cNvPr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DDC1D0-2176-44A9-B2FD-85B87AB9360E}"/>
              </a:ext>
            </a:extLst>
          </p:cNvPr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CC35F3-FC2D-48BA-A163-655F897D610D}"/>
              </a:ext>
            </a:extLst>
          </p:cNvPr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8D0E7E8-27F6-4894-B78F-D68AC8FC9E71}"/>
              </a:ext>
            </a:extLst>
          </p:cNvPr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805B42-C4C4-4060-BCD6-840C0C0C5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61" name="Text Placeholder 2">
            <a:extLst>
              <a:ext uri="{FF2B5EF4-FFF2-40B4-BE49-F238E27FC236}">
                <a16:creationId xmlns:a16="http://schemas.microsoft.com/office/drawing/2014/main" id="{45543B12-4B68-4C2F-89E3-E4BDA487EC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00BB3-4DBE-4187-B706-A8AAFC56C2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9FF7-C722-4F9B-8713-48B214FA62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360C1C-D186-4C0B-8CF1-4A568B408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</a:defRPr>
            </a:lvl1pPr>
          </a:lstStyle>
          <a:p>
            <a:fld id="{DB9622DB-A369-44C2-B46A-5B1BB9B8B3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346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D537031-C72D-4045-B07F-C802B459492C}"/>
              </a:ext>
            </a:extLst>
          </p:cNvPr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EF1533-EE88-44D5-A7A8-73642103FA0C}"/>
              </a:ext>
            </a:extLst>
          </p:cNvPr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03A7A-0D50-4921-8BA7-0C7D2E165CA3}"/>
              </a:ext>
            </a:extLst>
          </p:cNvPr>
          <p:cNvSpPr/>
          <p:nvPr/>
        </p:nvSpPr>
        <p:spPr>
          <a:xfrm>
            <a:off x="0" y="3768725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593DBE5-53C1-425C-B254-AEF0A1290D1A}"/>
              </a:ext>
            </a:extLst>
          </p:cNvPr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F450DF-7173-4EAA-9787-983FE7E5A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834" y="4371975"/>
            <a:ext cx="868256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157" name="Text Placeholder 2">
            <a:extLst>
              <a:ext uri="{FF2B5EF4-FFF2-40B4-BE49-F238E27FC236}">
                <a16:creationId xmlns:a16="http://schemas.microsoft.com/office/drawing/2014/main" id="{A03413E0-76D3-496F-9EE0-CE7BE316DE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524000" y="731839"/>
            <a:ext cx="85344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77C44-A5F0-4902-A1AF-EE203AB91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defRPr>
            </a:lvl1pPr>
          </a:lstStyle>
          <a:p>
            <a:pPr>
              <a:defRPr/>
            </a:pPr>
            <a:fld id="{B6C1C3C8-ECF8-4282-97AB-43B634FAC1BA}" type="datetimeFigureOut">
              <a:rPr lang="ru-RU"/>
              <a:pPr>
                <a:defRPr/>
              </a:pPr>
              <a:t>16.06.2020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66DDD3-1F45-4CFB-B1FF-8D867E35D6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159EDF-C877-460F-B5C6-E74CA3F99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Trebuchet MS" panose="020B0603020202020204" pitchFamily="34" charset="0"/>
              </a:defRPr>
            </a:lvl1pPr>
          </a:lstStyle>
          <a:p>
            <a:fld id="{4CCA2EA6-4B43-450F-A489-C590AE86B7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877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2AF6CD16-9F71-48C1-B664-AD9A2CFD12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8" r="6232" b="3962"/>
          <a:stretch/>
        </p:blipFill>
        <p:spPr bwMode="auto">
          <a:xfrm>
            <a:off x="1391478" y="17717"/>
            <a:ext cx="9489104" cy="6840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541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56BC2C1E-8276-4F63-9A8F-29FA86C46F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81000"/>
            <a:ext cx="8229600" cy="114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altLang="ru-RU" sz="540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id="{D081A324-C301-485D-82C8-DE6F1CB586C3}"/>
              </a:ext>
            </a:extLst>
          </p:cNvPr>
          <p:cNvSpPr>
            <a:spLocks noGrp="1" noChangeArrowheads="1"/>
          </p:cNvSpPr>
          <p:nvPr>
            <p:ph sz="quarter" idx="13"/>
          </p:nvPr>
        </p:nvSpPr>
        <p:spPr>
          <a:xfrm>
            <a:off x="1595438" y="1600200"/>
            <a:ext cx="7853362" cy="1066800"/>
          </a:xfrm>
        </p:spPr>
        <p:txBody>
          <a:bodyPr rtlCol="0">
            <a:normAutofit/>
          </a:bodyPr>
          <a:lstStyle/>
          <a:p>
            <a:pPr marL="0" indent="0" fontAlgn="auto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44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Титулярный советник - </a:t>
            </a:r>
          </a:p>
          <a:p>
            <a:pPr marL="495300" indent="-495300" fontAlgn="auto">
              <a:lnSpc>
                <a:spcPct val="9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одержимое 3">
            <a:extLst>
              <a:ext uri="{FF2B5EF4-FFF2-40B4-BE49-F238E27FC236}">
                <a16:creationId xmlns:a16="http://schemas.microsoft.com/office/drawing/2014/main" id="{EEA23733-7D25-4707-907A-9FC86906AFE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19800" y="2422526"/>
            <a:ext cx="4800600" cy="3921125"/>
          </a:xfrm>
        </p:spPr>
        <p:txBody>
          <a:bodyPr/>
          <a:lstStyle/>
          <a:p>
            <a:pPr marL="342900" lvl="1" indent="-342900">
              <a:buNone/>
            </a:pPr>
            <a:r>
              <a:rPr lang="ru-RU" altLang="ru-RU" sz="36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гражданский чин, служащий в государственном учреждении.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53EFE15-CEDE-4F5F-A8BD-C538B548A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9" r="33427" b="4160"/>
          <a:stretch>
            <a:fillRect/>
          </a:stretch>
        </p:blipFill>
        <p:spPr bwMode="auto">
          <a:xfrm>
            <a:off x="3046414" y="2819400"/>
            <a:ext cx="195738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201F3238-6677-45B3-9EF1-D671E996C8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81000"/>
            <a:ext cx="8229600" cy="114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altLang="ru-RU" sz="540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id="{E40F5C34-54D0-4DAE-9713-CEE2CA42C9C0}"/>
              </a:ext>
            </a:extLst>
          </p:cNvPr>
          <p:cNvSpPr>
            <a:spLocks noGrp="1" noChangeArrowheads="1"/>
          </p:cNvSpPr>
          <p:nvPr>
            <p:ph sz="quarter" idx="13"/>
          </p:nvPr>
        </p:nvSpPr>
        <p:spPr>
          <a:xfrm>
            <a:off x="1595438" y="1600200"/>
            <a:ext cx="7853362" cy="1066800"/>
          </a:xfrm>
        </p:spPr>
        <p:txBody>
          <a:bodyPr rtlCol="0">
            <a:normAutofit/>
          </a:bodyPr>
          <a:lstStyle/>
          <a:p>
            <a:pPr marL="0" indent="0" fontAlgn="auto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44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Кафтан - </a:t>
            </a:r>
          </a:p>
          <a:p>
            <a:pPr marL="495300" indent="-495300" fontAlgn="auto">
              <a:lnSpc>
                <a:spcPct val="9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одержимое 3">
            <a:extLst>
              <a:ext uri="{FF2B5EF4-FFF2-40B4-BE49-F238E27FC236}">
                <a16:creationId xmlns:a16="http://schemas.microsoft.com/office/drawing/2014/main" id="{F47E7F25-15DA-43C4-8081-6FC95AB6B17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19600" y="1600200"/>
            <a:ext cx="6019800" cy="1600200"/>
          </a:xfrm>
        </p:spPr>
        <p:txBody>
          <a:bodyPr/>
          <a:lstStyle/>
          <a:p>
            <a:pPr marL="342900" lvl="1" indent="-342900">
              <a:buNone/>
            </a:pPr>
            <a:r>
              <a:rPr lang="ru-RU" altLang="ru-RU" sz="36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длинная верхняя одежда с длинными рукавами </a:t>
            </a:r>
          </a:p>
        </p:txBody>
      </p:sp>
      <p:pic>
        <p:nvPicPr>
          <p:cNvPr id="6" name="Picture 2" descr="Картинка 1 из 41398">
            <a:extLst>
              <a:ext uri="{FF2B5EF4-FFF2-40B4-BE49-F238E27FC236}">
                <a16:creationId xmlns:a16="http://schemas.microsoft.com/office/drawing/2014/main" id="{8F5C9654-070D-4D1D-8D3E-634D8DA32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" b="13583"/>
          <a:stretch>
            <a:fillRect/>
          </a:stretch>
        </p:blipFill>
        <p:spPr bwMode="auto">
          <a:xfrm>
            <a:off x="2286000" y="2770188"/>
            <a:ext cx="2260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C51702A-7765-4453-9FE5-3E85B6428D44}"/>
              </a:ext>
            </a:extLst>
          </p:cNvPr>
          <p:cNvSpPr/>
          <p:nvPr/>
        </p:nvSpPr>
        <p:spPr>
          <a:xfrm>
            <a:off x="3579830" y="130074"/>
            <a:ext cx="4330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Послушайте аудиозапись.</a:t>
            </a:r>
            <a:endParaRPr lang="ru-RU" sz="24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федина задача">
            <a:hlinkClick r:id="" action="ppaction://media"/>
            <a:extLst>
              <a:ext uri="{FF2B5EF4-FFF2-40B4-BE49-F238E27FC236}">
                <a16:creationId xmlns:a16="http://schemas.microsoft.com/office/drawing/2014/main" id="{56DEB3C1-CB40-4344-A7DE-37F2F5164B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86400" y="24218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5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Прямоугольник 1">
            <a:extLst>
              <a:ext uri="{FF2B5EF4-FFF2-40B4-BE49-F238E27FC236}">
                <a16:creationId xmlns:a16="http://schemas.microsoft.com/office/drawing/2014/main" id="{71430D86-8842-4832-A082-D2F4FC7C9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1" y="476251"/>
            <a:ext cx="515302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i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после прочтения</a:t>
            </a:r>
            <a:endParaRPr lang="ru-RU" altLang="ru-RU" sz="3600" b="1" i="1">
              <a:solidFill>
                <a:srgbClr val="FF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0D5452E-0A72-4961-8EAD-B250B8865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6251" y="2139950"/>
            <a:ext cx="10081591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тебе понравилось в рассказе Носова?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Почему Федя решил обратиться за помощью к Юре ? Сможет ли Юра растолковать трудную задачу?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Почему автор озаглавил свой рассказ «Федина задача»?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2" descr="377f0857764b">
            <a:extLst>
              <a:ext uri="{FF2B5EF4-FFF2-40B4-BE49-F238E27FC236}">
                <a16:creationId xmlns:a16="http://schemas.microsoft.com/office/drawing/2014/main" id="{FD30CFD7-56A7-476A-9086-18AC87043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189" y="190500"/>
            <a:ext cx="1939925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D569E2E-1204-4D38-A11F-C8E44C996DC1}"/>
              </a:ext>
            </a:extLst>
          </p:cNvPr>
          <p:cNvSpPr/>
          <p:nvPr/>
        </p:nvSpPr>
        <p:spPr>
          <a:xfrm>
            <a:off x="530087" y="210883"/>
            <a:ext cx="104427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111111"/>
                </a:solidFill>
                <a:latin typeface="robotoregular"/>
              </a:rPr>
              <a:t>Посмотрите на план рассказа, все ли согласны с последовательностью событий? Давайте исправим его.</a:t>
            </a:r>
            <a:endParaRPr lang="ru-RU" sz="2800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330296-26F8-419C-B57D-81CD9D754EDA}"/>
              </a:ext>
            </a:extLst>
          </p:cNvPr>
          <p:cNvSpPr/>
          <p:nvPr/>
        </p:nvSpPr>
        <p:spPr>
          <a:xfrm>
            <a:off x="397565" y="1345890"/>
            <a:ext cx="11396870" cy="5171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/>
              <a:t>Прямо наказание какое – то!</a:t>
            </a:r>
          </a:p>
          <a:p>
            <a:pPr>
              <a:lnSpc>
                <a:spcPct val="150000"/>
              </a:lnSpc>
            </a:pPr>
            <a:r>
              <a:rPr lang="ru-RU" sz="3200" dirty="0"/>
              <a:t>                                                                         Это не та задача!</a:t>
            </a:r>
            <a:endParaRPr lang="ru-RU" sz="3200" dirty="0">
              <a:solidFill>
                <a:srgbClr val="111111"/>
              </a:solidFill>
              <a:latin typeface="robotoregular"/>
            </a:endParaRPr>
          </a:p>
          <a:p>
            <a:pPr>
              <a:lnSpc>
                <a:spcPct val="150000"/>
              </a:lnSpc>
            </a:pPr>
            <a:r>
              <a:rPr lang="ru-RU" sz="3200" dirty="0"/>
              <a:t>Хорошая песня!</a:t>
            </a:r>
            <a:br>
              <a:rPr lang="ru-RU" sz="3200" dirty="0">
                <a:solidFill>
                  <a:srgbClr val="111111"/>
                </a:solidFill>
                <a:latin typeface="robotoregular"/>
              </a:rPr>
            </a:br>
            <a:r>
              <a:rPr lang="ru-RU" sz="3200" dirty="0">
                <a:solidFill>
                  <a:srgbClr val="111111"/>
                </a:solidFill>
                <a:latin typeface="robotoregular"/>
              </a:rPr>
              <a:t>                                                           Титулярный советник.</a:t>
            </a:r>
          </a:p>
          <a:p>
            <a:pPr>
              <a:lnSpc>
                <a:spcPct val="150000"/>
              </a:lnSpc>
            </a:pPr>
            <a:r>
              <a:rPr lang="ru-RU" sz="3200" dirty="0"/>
              <a:t>Песня про блоху.</a:t>
            </a:r>
            <a:endParaRPr lang="ru-RU" sz="3200" dirty="0">
              <a:solidFill>
                <a:srgbClr val="111111"/>
              </a:solidFill>
              <a:latin typeface="robotoregular"/>
            </a:endParaRPr>
          </a:p>
          <a:p>
            <a:pPr lvl="0">
              <a:lnSpc>
                <a:spcPct val="150000"/>
              </a:lnSpc>
            </a:pPr>
            <a:r>
              <a:rPr lang="ru-RU" sz="3200" dirty="0">
                <a:solidFill>
                  <a:srgbClr val="111111"/>
                </a:solidFill>
                <a:latin typeface="robotobold"/>
              </a:rPr>
              <a:t>                                            Федя сел за стол делать уроки.</a:t>
            </a:r>
          </a:p>
          <a:p>
            <a:pPr>
              <a:lnSpc>
                <a:spcPct val="150000"/>
              </a:lnSpc>
            </a:pPr>
            <a:endParaRPr lang="ru-RU" sz="3200" dirty="0">
              <a:solidFill>
                <a:srgbClr val="111111"/>
              </a:solidFill>
              <a:latin typeface="robotoregular"/>
            </a:endParaRPr>
          </a:p>
        </p:txBody>
      </p:sp>
    </p:spTree>
    <p:extLst>
      <p:ext uri="{BB962C8B-B14F-4D97-AF65-F5344CB8AC3E}">
        <p14:creationId xmlns:p14="http://schemas.microsoft.com/office/powerpoint/2010/main" val="2998544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000C96D-4DC0-4CAB-9DD6-688214F1BA4A}"/>
              </a:ext>
            </a:extLst>
          </p:cNvPr>
          <p:cNvSpPr/>
          <p:nvPr/>
        </p:nvSpPr>
        <p:spPr>
          <a:xfrm>
            <a:off x="2252870" y="1603658"/>
            <a:ext cx="6891130" cy="4448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111111"/>
                </a:solidFill>
                <a:latin typeface="robotobold"/>
              </a:rPr>
              <a:t>Федя сел за стол делать уроки.</a:t>
            </a:r>
          </a:p>
          <a:p>
            <a:pPr>
              <a:lnSpc>
                <a:spcPct val="150000"/>
              </a:lnSpc>
            </a:pPr>
            <a:r>
              <a:rPr lang="ru-RU" sz="3200" b="1" dirty="0"/>
              <a:t>Песня про блоху.</a:t>
            </a:r>
            <a:endParaRPr lang="ru-RU" sz="3200" b="1" dirty="0">
              <a:solidFill>
                <a:srgbClr val="111111"/>
              </a:solidFill>
              <a:latin typeface="robotoregular"/>
            </a:endParaRP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111111"/>
                </a:solidFill>
                <a:latin typeface="robotoregular"/>
              </a:rPr>
              <a:t>Титулярный советник.</a:t>
            </a:r>
          </a:p>
          <a:p>
            <a:pPr>
              <a:lnSpc>
                <a:spcPct val="150000"/>
              </a:lnSpc>
            </a:pPr>
            <a:r>
              <a:rPr lang="ru-RU" sz="3200" b="1" dirty="0"/>
              <a:t>Хорошая песня!</a:t>
            </a:r>
            <a:br>
              <a:rPr lang="ru-RU" sz="3200" b="1" dirty="0">
                <a:solidFill>
                  <a:srgbClr val="111111"/>
                </a:solidFill>
                <a:latin typeface="robotoregular"/>
              </a:rPr>
            </a:br>
            <a:r>
              <a:rPr lang="ru-RU" sz="3200" b="1" dirty="0"/>
              <a:t>Это не та задача!</a:t>
            </a:r>
            <a:endParaRPr lang="ru-RU" sz="3200" b="1" dirty="0">
              <a:solidFill>
                <a:srgbClr val="111111"/>
              </a:solidFill>
              <a:latin typeface="robotoregular"/>
            </a:endParaRPr>
          </a:p>
          <a:p>
            <a:pPr>
              <a:lnSpc>
                <a:spcPct val="150000"/>
              </a:lnSpc>
            </a:pPr>
            <a:r>
              <a:rPr lang="ru-RU" sz="3200" b="1" dirty="0"/>
              <a:t>Прямо наказание какое – то!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671F36-D886-4114-BF98-0124AC0C7764}"/>
              </a:ext>
            </a:extLst>
          </p:cNvPr>
          <p:cNvSpPr txBox="1"/>
          <p:nvPr/>
        </p:nvSpPr>
        <p:spPr>
          <a:xfrm>
            <a:off x="4634382" y="421608"/>
            <a:ext cx="2923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u="sng" dirty="0">
                <a:solidFill>
                  <a:srgbClr val="FF0000"/>
                </a:solidFill>
              </a:rPr>
              <a:t>Проверьте.</a:t>
            </a:r>
          </a:p>
        </p:txBody>
      </p:sp>
    </p:spTree>
    <p:extLst>
      <p:ext uri="{BB962C8B-B14F-4D97-AF65-F5344CB8AC3E}">
        <p14:creationId xmlns:p14="http://schemas.microsoft.com/office/powerpoint/2010/main" val="1992758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A6AA266-776D-4DEA-BF6A-08927389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1" y="152400"/>
            <a:ext cx="6512511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Тест « Проверь себя»</a:t>
            </a:r>
            <a:b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06ACD29-A143-45DF-8E52-B93B189F9A2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62200" y="1066800"/>
            <a:ext cx="8229600" cy="5562600"/>
          </a:xfrm>
        </p:spPr>
        <p:txBody>
          <a:bodyPr rtlCol="0"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Как звали главного героя?</a:t>
            </a: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Слава        Б) Костя         В) Федя</a:t>
            </a:r>
          </a:p>
          <a:p>
            <a:pPr indent="-18288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Откуда пришёл главный герой?</a:t>
            </a: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из школы        Б) с катка           В) из магазина</a:t>
            </a: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Сколько раз прочитал Федя задачу?</a:t>
            </a: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6 раз         Б) 5 раз          В) 4 раза</a:t>
            </a: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Сколько концертных номеров прослушал Федя?</a:t>
            </a: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6                       Б) 7                  В) 5</a:t>
            </a: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Какая фамилия была у друга?</a:t>
            </a:r>
          </a:p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Воронин         Б) Рыбкин           В) Сорокин</a:t>
            </a:r>
          </a:p>
          <a:p>
            <a:pPr indent="-18288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>
            <a:extLst>
              <a:ext uri="{FF2B5EF4-FFF2-40B4-BE49-F238E27FC236}">
                <a16:creationId xmlns:a16="http://schemas.microsoft.com/office/drawing/2014/main" id="{D77A84AE-63E8-4C16-9204-5252DFD75EE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286000" y="381000"/>
            <a:ext cx="7848600" cy="1143000"/>
          </a:xfrm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altLang="ru-RU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пословицу, которая подходит к рассказу: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D97526-4C93-4D92-8D2E-775AB128725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438400" y="2133600"/>
            <a:ext cx="7239000" cy="3733800"/>
          </a:xfrm>
        </p:spPr>
        <p:txBody>
          <a:bodyPr rtlCol="0">
            <a:normAutofit fontScale="62500" lnSpcReduction="20000"/>
          </a:bodyPr>
          <a:lstStyle/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57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Ум хорошо, а два лучше.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57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Делу время, потехе час.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57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Сделал дело, гуляй смело.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57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4) Какие труды, такие и плоды.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57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5) За двумя зайцами погонишься, ни одного не поймаешь.</a:t>
            </a:r>
          </a:p>
          <a:p>
            <a:pPr indent="-182880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A4EF02D-9F05-453A-8F4D-35DFF2C172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41" r="-166" b="13479"/>
          <a:stretch/>
        </p:blipFill>
        <p:spPr bwMode="auto">
          <a:xfrm>
            <a:off x="3790122" y="0"/>
            <a:ext cx="4982815" cy="212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852DC0-6E17-4E04-A9C3-FCD9ECFB4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556" y="2348311"/>
            <a:ext cx="2868287" cy="40458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508A0E-4406-408A-8D71-C73CDAD0F41A}"/>
              </a:ext>
            </a:extLst>
          </p:cNvPr>
          <p:cNvSpPr txBox="1"/>
          <p:nvPr/>
        </p:nvSpPr>
        <p:spPr>
          <a:xfrm>
            <a:off x="4279470" y="3268624"/>
            <a:ext cx="542802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С. 164 – 168</a:t>
            </a:r>
          </a:p>
          <a:p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Придумайте </a:t>
            </a:r>
          </a:p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продолжение рассказа</a:t>
            </a:r>
          </a:p>
        </p:txBody>
      </p:sp>
    </p:spTree>
    <p:extLst>
      <p:ext uri="{BB962C8B-B14F-4D97-AF65-F5344CB8AC3E}">
        <p14:creationId xmlns:p14="http://schemas.microsoft.com/office/powerpoint/2010/main" val="2245849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4AB6D2-C316-400D-B1AE-C4D3F33472AD}"/>
              </a:ext>
            </a:extLst>
          </p:cNvPr>
          <p:cNvSpPr/>
          <p:nvPr/>
        </p:nvSpPr>
        <p:spPr>
          <a:xfrm>
            <a:off x="715615" y="5757567"/>
            <a:ext cx="11237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«Сочинять  для  детей –</a:t>
            </a:r>
            <a:r>
              <a:rPr lang="ru-RU" sz="3600" b="1" i="1" kern="0" dirty="0">
                <a:solidFill>
                  <a:srgbClr val="FF0000"/>
                </a:solidFill>
                <a:latin typeface="Constantia" pitchFamily="18" charset="0"/>
                <a:ea typeface="+mj-ea"/>
                <a:cs typeface="+mj-cs"/>
              </a:rPr>
              <a:t> </a:t>
            </a:r>
            <a:r>
              <a:rPr kumimoji="0" lang="ru-RU" sz="36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наилучшая  работа»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5475426-03E5-4F28-82C2-5E4A4B7271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17" r="-145" b="6473"/>
          <a:stretch/>
        </p:blipFill>
        <p:spPr bwMode="auto">
          <a:xfrm>
            <a:off x="1948070" y="145774"/>
            <a:ext cx="8485227" cy="561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588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Заголовок 1">
            <a:extLst>
              <a:ext uri="{FF2B5EF4-FFF2-40B4-BE49-F238E27FC236}">
                <a16:creationId xmlns:a16="http://schemas.microsoft.com/office/drawing/2014/main" id="{2C5B7101-AF2B-45E5-AAA5-895DC1FC5FF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638800" y="685800"/>
            <a:ext cx="5029200" cy="495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just">
              <a:buNone/>
            </a:pPr>
            <a:r>
              <a:rPr lang="ru-RU" altLang="ru-RU" sz="2800" i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Носов родился в 1908 году в Киеве в семье актёра. </a:t>
            </a:r>
            <a:br>
              <a:rPr lang="ru-RU" altLang="ru-RU" sz="2800" i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i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школы он учился в Москве, в институте кинематографии, снимал научно-популярные и учебные кинофильмы. Пользовался своими обширными знаниями и богатым жизненным опытом при написании книг для ребят.</a:t>
            </a:r>
          </a:p>
        </p:txBody>
      </p:sp>
      <p:pic>
        <p:nvPicPr>
          <p:cNvPr id="76803" name="Picture 3">
            <a:extLst>
              <a:ext uri="{FF2B5EF4-FFF2-40B4-BE49-F238E27FC236}">
                <a16:creationId xmlns:a16="http://schemas.microsoft.com/office/drawing/2014/main" id="{AB5AF4A2-E2A9-4FEB-8C55-7C376029B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088" y="990600"/>
            <a:ext cx="352425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>
            <a:extLst>
              <a:ext uri="{FF2B5EF4-FFF2-40B4-BE49-F238E27FC236}">
                <a16:creationId xmlns:a16="http://schemas.microsoft.com/office/drawing/2014/main" id="{8FB83A35-84F1-4FCD-9C6A-4E251100EB6E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981700" y="457200"/>
            <a:ext cx="4686300" cy="4419600"/>
          </a:xfrm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ru-RU" altLang="ru-RU" sz="28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 многие знаменитые писатели, Николай Носов сначала сочинял сказки и рассказы просто так – для своего маленького сынишки. </a:t>
            </a:r>
            <a:endParaRPr lang="en-US" altLang="ru-RU" sz="2800" b="1" i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ru-RU" altLang="ru-RU" sz="28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один свой рассказ, он назывался «Затейники», он отнес в журнал «Мурзилка». </a:t>
            </a:r>
            <a:endParaRPr lang="en-US" altLang="ru-RU" sz="2800" b="1" i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ru-RU" altLang="ru-RU" sz="28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напечатали. </a:t>
            </a:r>
            <a:endParaRPr lang="en-US" altLang="ru-RU" sz="2800" b="1" i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ru-RU" altLang="ru-RU" sz="28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было в 1938 году.</a:t>
            </a:r>
          </a:p>
        </p:txBody>
      </p:sp>
      <p:sp>
        <p:nvSpPr>
          <p:cNvPr id="45061" name="Rectangle 5" descr="Мурзилка">
            <a:extLst>
              <a:ext uri="{FF2B5EF4-FFF2-40B4-BE49-F238E27FC236}">
                <a16:creationId xmlns:a16="http://schemas.microsoft.com/office/drawing/2014/main" id="{07F0310F-64C5-4256-8B82-8F413856C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1412875"/>
            <a:ext cx="3276600" cy="4419600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5062" name="AutoShape 6">
            <a:extLst>
              <a:ext uri="{FF2B5EF4-FFF2-40B4-BE49-F238E27FC236}">
                <a16:creationId xmlns:a16="http://schemas.microsoft.com/office/drawing/2014/main" id="{5C7204F4-44E8-4D1B-8DBC-7995D51F4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6" y="5589589"/>
            <a:ext cx="2238375" cy="10493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5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1938г.</a:t>
            </a:r>
          </a:p>
        </p:txBody>
      </p:sp>
      <p:pic>
        <p:nvPicPr>
          <p:cNvPr id="8" name="Picture 4" descr="i_lubimye-neznaika4_2">
            <a:extLst>
              <a:ext uri="{FF2B5EF4-FFF2-40B4-BE49-F238E27FC236}">
                <a16:creationId xmlns:a16="http://schemas.microsoft.com/office/drawing/2014/main" id="{8E02AEF2-AD05-4583-8E4B-BF7D69B96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268413"/>
            <a:ext cx="2998788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4586709E-A0F4-4E05-B916-6B4569696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715000"/>
            <a:ext cx="5214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i="1" dirty="0"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Николай Николаевич с сыном Петром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 animBg="1"/>
      <p:bldP spid="45062" grpId="0" animBg="1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>
            <a:extLst>
              <a:ext uri="{FF2B5EF4-FFF2-40B4-BE49-F238E27FC236}">
                <a16:creationId xmlns:a16="http://schemas.microsoft.com/office/drawing/2014/main" id="{225F03EC-C5AF-4BD3-8D34-33E7328A37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715000" y="1219200"/>
            <a:ext cx="4800600" cy="495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just">
              <a:buNone/>
            </a:pPr>
            <a:r>
              <a:rPr lang="ru-RU" altLang="ru-RU" sz="3000" i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книги Носова наполнены веселым, доброжелательным изображением героев в смешном виде. Открываешь любую страницу без улыбки, а от неудержимого смеха читать невозможно. </a:t>
            </a:r>
          </a:p>
        </p:txBody>
      </p:sp>
      <p:pic>
        <p:nvPicPr>
          <p:cNvPr id="78851" name="Picture 3">
            <a:extLst>
              <a:ext uri="{FF2B5EF4-FFF2-40B4-BE49-F238E27FC236}">
                <a16:creationId xmlns:a16="http://schemas.microsoft.com/office/drawing/2014/main" id="{2E4D28E0-B324-4739-B29E-BC45D72A5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088" y="990600"/>
            <a:ext cx="352425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>
            <a:extLst>
              <a:ext uri="{FF2B5EF4-FFF2-40B4-BE49-F238E27FC236}">
                <a16:creationId xmlns:a16="http://schemas.microsoft.com/office/drawing/2014/main" id="{1CC82D9C-F094-40EA-9BD7-DF3CF21E5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>
            <a:extLst>
              <a:ext uri="{FF2B5EF4-FFF2-40B4-BE49-F238E27FC236}">
                <a16:creationId xmlns:a16="http://schemas.microsoft.com/office/drawing/2014/main" id="{55A0B4C0-98AE-4676-83F8-66F1A0F45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52401"/>
            <a:ext cx="52578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FD4AD43E-FC86-4FD8-A53D-3A91C63782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81000"/>
            <a:ext cx="8229600" cy="114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altLang="ru-RU" sz="540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id="{30C6077F-E068-4E95-8A1D-4137A649A313}"/>
              </a:ext>
            </a:extLst>
          </p:cNvPr>
          <p:cNvSpPr>
            <a:spLocks noGrp="1" noChangeArrowheads="1"/>
          </p:cNvSpPr>
          <p:nvPr>
            <p:ph sz="quarter" idx="13"/>
          </p:nvPr>
        </p:nvSpPr>
        <p:spPr>
          <a:xfrm>
            <a:off x="1752600" y="2133601"/>
            <a:ext cx="4700588" cy="3992563"/>
          </a:xfrm>
        </p:spPr>
        <p:txBody>
          <a:bodyPr rtlCol="0">
            <a:normAutofit/>
          </a:bodyPr>
          <a:lstStyle/>
          <a:p>
            <a:pPr marL="0" indent="0" fontAlgn="auto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6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Задачник - </a:t>
            </a:r>
          </a:p>
          <a:p>
            <a:pPr marL="495300" indent="-495300" fontAlgn="auto">
              <a:lnSpc>
                <a:spcPct val="9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одержимое 3">
            <a:extLst>
              <a:ext uri="{FF2B5EF4-FFF2-40B4-BE49-F238E27FC236}">
                <a16:creationId xmlns:a16="http://schemas.microsoft.com/office/drawing/2014/main" id="{46407F5D-6E2E-4A50-B772-A94C0F7F542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48401" y="2209801"/>
            <a:ext cx="4219575" cy="3921125"/>
          </a:xfrm>
        </p:spPr>
        <p:txBody>
          <a:bodyPr/>
          <a:lstStyle/>
          <a:p>
            <a:pPr marL="342900" lvl="1" indent="-342900">
              <a:buNone/>
            </a:pPr>
            <a:r>
              <a:rPr lang="ru-RU" altLang="ru-RU" sz="4800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по </a:t>
            </a:r>
          </a:p>
          <a:p>
            <a:pPr marL="342900" lvl="1" indent="-342900">
              <a:buNone/>
            </a:pPr>
            <a:r>
              <a:rPr lang="ru-RU" altLang="ru-RU" sz="4800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математике.</a:t>
            </a:r>
            <a:endParaRPr lang="ru-RU" altLang="ru-RU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298" name="Picture 2" descr="http://images.zone-x.ru/152/315375.jpg">
            <a:extLst>
              <a:ext uri="{FF2B5EF4-FFF2-40B4-BE49-F238E27FC236}">
                <a16:creationId xmlns:a16="http://schemas.microsoft.com/office/drawing/2014/main" id="{FA7F2F1D-F97D-44ED-A9B5-B969D2279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581401"/>
            <a:ext cx="18351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3CC3724C-76F5-4B40-95FB-9B8D8EF3FE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81000"/>
            <a:ext cx="8229600" cy="1143000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ru-RU" altLang="ru-RU" sz="540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id="{FEFBDCDB-E849-4AE7-9279-88E36BA0DEA5}"/>
              </a:ext>
            </a:extLst>
          </p:cNvPr>
          <p:cNvSpPr>
            <a:spLocks noGrp="1" noChangeArrowheads="1"/>
          </p:cNvSpPr>
          <p:nvPr>
            <p:ph sz="quarter" idx="13"/>
          </p:nvPr>
        </p:nvSpPr>
        <p:spPr>
          <a:xfrm>
            <a:off x="1752600" y="2133601"/>
            <a:ext cx="5181600" cy="3992563"/>
          </a:xfrm>
        </p:spPr>
        <p:txBody>
          <a:bodyPr rtlCol="0">
            <a:normAutofit/>
          </a:bodyPr>
          <a:lstStyle/>
          <a:p>
            <a:pPr marL="0" indent="0" fontAlgn="auto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44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Рокочущим басом- </a:t>
            </a:r>
          </a:p>
          <a:p>
            <a:pPr marL="495300" indent="-495300" fontAlgn="auto">
              <a:lnSpc>
                <a:spcPct val="9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2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Содержимое 3">
            <a:extLst>
              <a:ext uri="{FF2B5EF4-FFF2-40B4-BE49-F238E27FC236}">
                <a16:creationId xmlns:a16="http://schemas.microsoft.com/office/drawing/2014/main" id="{5E9ECA8E-8CFB-47D3-9FF1-ECFF723E39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29400" y="2286001"/>
            <a:ext cx="3886200" cy="3921125"/>
          </a:xfrm>
        </p:spPr>
        <p:txBody>
          <a:bodyPr/>
          <a:lstStyle/>
          <a:p>
            <a:pPr marL="342900" lvl="1" indent="-342900">
              <a:buNone/>
            </a:pPr>
            <a:r>
              <a:rPr lang="ru-RU" altLang="ru-RU" sz="36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мужской голос</a:t>
            </a:r>
            <a:endParaRPr lang="ru-RU" altLang="ru-RU" sz="36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7" descr="http://kivis.info/images/persons/2439.jpg">
            <a:extLst>
              <a:ext uri="{FF2B5EF4-FFF2-40B4-BE49-F238E27FC236}">
                <a16:creationId xmlns:a16="http://schemas.microsoft.com/office/drawing/2014/main" id="{CD738F06-5500-4B0C-BF11-2C23F6D53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429001"/>
            <a:ext cx="22860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452</Words>
  <Application>Microsoft Office PowerPoint</Application>
  <PresentationFormat>Широкоэкранный</PresentationFormat>
  <Paragraphs>65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Arial</vt:lpstr>
      <vt:lpstr>Calibri</vt:lpstr>
      <vt:lpstr>Calibri Light</vt:lpstr>
      <vt:lpstr>Constantia</vt:lpstr>
      <vt:lpstr>Georgia</vt:lpstr>
      <vt:lpstr>robotobold</vt:lpstr>
      <vt:lpstr>robotoregular</vt:lpstr>
      <vt:lpstr>Times New Roman</vt:lpstr>
      <vt:lpstr>Trebuchet MS</vt:lpstr>
      <vt:lpstr>Тема Office</vt:lpstr>
      <vt:lpstr>Воздушный поток</vt:lpstr>
      <vt:lpstr>2_Воздушный поток</vt:lpstr>
      <vt:lpstr>Презентация PowerPoint</vt:lpstr>
      <vt:lpstr>Презентация PowerPoint</vt:lpstr>
      <vt:lpstr>Николай Николаевич Носов родился в 1908 году в Киеве в семье актёра.  После окончания школы он учился в Москве, в институте кинематографии, снимал научно-популярные и учебные кинофильмы. Пользовался своими обширными знаниями и богатым жизненным опытом при написании книг для ребят.</vt:lpstr>
      <vt:lpstr>Презентация PowerPoint</vt:lpstr>
      <vt:lpstr>Все книги Носова наполнены веселым, доброжелательным изображением героев в смешном виде. Открываешь любую страницу без улыбки, а от неудержимого смеха читать невозможно. </vt:lpstr>
      <vt:lpstr>Презентация PowerPoint</vt:lpstr>
      <vt:lpstr>Презентация PowerPoint</vt:lpstr>
      <vt:lpstr>Словарная работа</vt:lpstr>
      <vt:lpstr>Словарная работа</vt:lpstr>
      <vt:lpstr>Словарная работа</vt:lpstr>
      <vt:lpstr>Словарная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 « Проверь себя» </vt:lpstr>
      <vt:lpstr>Выбери пословицу, которая подходит к рассказу: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Гончарова</dc:creator>
  <cp:lastModifiedBy>Татьяна Гончарова</cp:lastModifiedBy>
  <cp:revision>19</cp:revision>
  <dcterms:created xsi:type="dcterms:W3CDTF">2020-04-07T21:04:25Z</dcterms:created>
  <dcterms:modified xsi:type="dcterms:W3CDTF">2020-06-16T19:36:50Z</dcterms:modified>
</cp:coreProperties>
</file>