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5" r:id="rId7"/>
    <p:sldId id="262" r:id="rId8"/>
    <p:sldId id="264" r:id="rId9"/>
    <p:sldId id="263" r:id="rId10"/>
    <p:sldId id="268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71E-563E-4AD1-B528-2E5093927660}" type="datetimeFigureOut">
              <a:rPr lang="ru-RU" smtClean="0"/>
              <a:t>20.06.2023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CE42F-1397-414A-ADE1-A896E70A1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194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71E-563E-4AD1-B528-2E5093927660}" type="datetimeFigureOut">
              <a:rPr lang="ru-RU" smtClean="0"/>
              <a:t>20.06.2023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CE42F-1397-414A-ADE1-A896E70A1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844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71E-563E-4AD1-B528-2E5093927660}" type="datetimeFigureOut">
              <a:rPr lang="ru-RU" smtClean="0"/>
              <a:t>20.06.2023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CE42F-1397-414A-ADE1-A896E70A1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115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71E-563E-4AD1-B528-2E5093927660}" type="datetimeFigureOut">
              <a:rPr lang="ru-RU" smtClean="0"/>
              <a:t>20.06.2023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CE42F-1397-414A-ADE1-A896E70A1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677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71E-563E-4AD1-B528-2E5093927660}" type="datetimeFigureOut">
              <a:rPr lang="ru-RU" smtClean="0"/>
              <a:t>20.06.2023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CE42F-1397-414A-ADE1-A896E70A1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730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71E-563E-4AD1-B528-2E5093927660}" type="datetimeFigureOut">
              <a:rPr lang="ru-RU" smtClean="0"/>
              <a:t>20.06.2023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CE42F-1397-414A-ADE1-A896E70A1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099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71E-563E-4AD1-B528-2E5093927660}" type="datetimeFigureOut">
              <a:rPr lang="ru-RU" smtClean="0"/>
              <a:t>20.06.2023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CE42F-1397-414A-ADE1-A896E70A1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519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71E-563E-4AD1-B528-2E5093927660}" type="datetimeFigureOut">
              <a:rPr lang="ru-RU" smtClean="0"/>
              <a:t>20.06.2023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CE42F-1397-414A-ADE1-A896E70A1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36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71E-563E-4AD1-B528-2E5093927660}" type="datetimeFigureOut">
              <a:rPr lang="ru-RU" smtClean="0"/>
              <a:t>20.06.2023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CE42F-1397-414A-ADE1-A896E70A1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274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71E-563E-4AD1-B528-2E5093927660}" type="datetimeFigureOut">
              <a:rPr lang="ru-RU" smtClean="0"/>
              <a:t>20.06.2023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CE42F-1397-414A-ADE1-A896E70A1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55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71E-563E-4AD1-B528-2E5093927660}" type="datetimeFigureOut">
              <a:rPr lang="ru-RU" smtClean="0"/>
              <a:t>20.06.2023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CE42F-1397-414A-ADE1-A896E70A1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281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FA71E-563E-4AD1-B528-2E5093927660}" type="datetimeFigureOut">
              <a:rPr lang="ru-RU" smtClean="0"/>
              <a:t>20.06.2023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CE42F-1397-414A-ADE1-A896E70A1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33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16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5154" y="463639"/>
            <a:ext cx="490685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Поэзия </a:t>
            </a:r>
          </a:p>
          <a:p>
            <a:r>
              <a:rPr lang="ru-RU" sz="4400" b="1" i="1" dirty="0" smtClean="0">
                <a:solidFill>
                  <a:srgbClr val="0070C0"/>
                </a:solidFill>
              </a:rPr>
              <a:t>Анны Андреевны Ахматовой (1889-1966)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62163" y="4417453"/>
            <a:ext cx="5125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70C0"/>
                </a:solidFill>
              </a:rPr>
              <a:t>Глухова Марина Владимировна – учитель русского языка и литературы МОБУ «СОШ «Сертоловский ЦО № 2», Ленинградская область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7041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51054" y="0"/>
            <a:ext cx="483387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Моя душа закрыта ото всех,</a:t>
            </a:r>
          </a:p>
          <a:p>
            <a:r>
              <a:rPr lang="ru-RU" sz="2000" b="1" dirty="0" smtClean="0"/>
              <a:t>И лишь стихи приоткрывают дверцу.</a:t>
            </a:r>
          </a:p>
          <a:p>
            <a:r>
              <a:rPr lang="ru-RU" sz="2000" b="1" dirty="0" smtClean="0"/>
              <a:t>И нет покоя ищущему сердцу...</a:t>
            </a:r>
          </a:p>
          <a:p>
            <a:r>
              <a:rPr lang="ru-RU" sz="2000" b="1" dirty="0" smtClean="0"/>
              <a:t>Не всем дано увидеть ее свет.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Моя душа закрыта от ветров,</a:t>
            </a:r>
          </a:p>
          <a:p>
            <a:r>
              <a:rPr lang="ru-RU" sz="2000" b="1" dirty="0" smtClean="0"/>
              <a:t>От громовых раскатов и разрядов,</a:t>
            </a:r>
          </a:p>
          <a:p>
            <a:r>
              <a:rPr lang="ru-RU" sz="2000" b="1" dirty="0" smtClean="0"/>
              <a:t>От легкомысленных суждений или взглядов,</a:t>
            </a:r>
          </a:p>
          <a:p>
            <a:r>
              <a:rPr lang="ru-RU" sz="2000" b="1" dirty="0" smtClean="0"/>
              <a:t>Но не откажется от нежных, теплых слов.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Моя душа не общежитие для тех,</a:t>
            </a:r>
          </a:p>
          <a:p>
            <a:r>
              <a:rPr lang="ru-RU" sz="2000" b="1" dirty="0" smtClean="0"/>
              <a:t>Кто в дом привык входить не разуваясь,</a:t>
            </a:r>
          </a:p>
          <a:p>
            <a:r>
              <a:rPr lang="ru-RU" sz="2000" b="1" dirty="0" smtClean="0"/>
              <a:t>Кто гениальностью своею упиваясь,</a:t>
            </a:r>
          </a:p>
          <a:p>
            <a:r>
              <a:rPr lang="ru-RU" sz="2000" b="1" dirty="0" smtClean="0"/>
              <a:t>Терзает мою душу...для потех.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Моя душа доверится тому,</a:t>
            </a:r>
          </a:p>
          <a:p>
            <a:r>
              <a:rPr lang="ru-RU" sz="2000" b="1" dirty="0" smtClean="0"/>
              <a:t>Кто прикоснется взглядом осторожным,</a:t>
            </a:r>
          </a:p>
          <a:p>
            <a:r>
              <a:rPr lang="ru-RU" sz="2000" b="1" dirty="0" smtClean="0"/>
              <a:t>Чувствительным пожатием, надежным,</a:t>
            </a:r>
          </a:p>
          <a:p>
            <a:r>
              <a:rPr lang="ru-RU" sz="2000" b="1" dirty="0" smtClean="0"/>
              <a:t>Аккордом смелым...разбудив струну...</a:t>
            </a:r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371" y="564473"/>
            <a:ext cx="3468709" cy="5118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804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8287" y="349136"/>
            <a:ext cx="6096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Узкий, нерусский стан -</a:t>
            </a:r>
          </a:p>
          <a:p>
            <a:r>
              <a:rPr lang="ru-RU" sz="2000" b="1" dirty="0" smtClean="0"/>
              <a:t>Над фолиантами.</a:t>
            </a:r>
          </a:p>
          <a:p>
            <a:r>
              <a:rPr lang="ru-RU" sz="2000" b="1" dirty="0" smtClean="0"/>
              <a:t>Шаль из турецких стран</a:t>
            </a:r>
          </a:p>
          <a:p>
            <a:r>
              <a:rPr lang="ru-RU" sz="2000" b="1" dirty="0" smtClean="0"/>
              <a:t>Пала, как мантия.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Вас передашь одной</a:t>
            </a:r>
          </a:p>
          <a:p>
            <a:r>
              <a:rPr lang="ru-RU" sz="2000" b="1" dirty="0" smtClean="0"/>
              <a:t>Ломаной черной линией.</a:t>
            </a:r>
          </a:p>
          <a:p>
            <a:r>
              <a:rPr lang="ru-RU" sz="2000" b="1" dirty="0" smtClean="0"/>
              <a:t>Холод - в </a:t>
            </a:r>
            <a:r>
              <a:rPr lang="ru-RU" sz="2000" b="1" dirty="0" err="1" smtClean="0"/>
              <a:t>весельи</a:t>
            </a:r>
            <a:r>
              <a:rPr lang="ru-RU" sz="2000" b="1" dirty="0" smtClean="0"/>
              <a:t>, зной -</a:t>
            </a:r>
          </a:p>
          <a:p>
            <a:r>
              <a:rPr lang="ru-RU" sz="2000" b="1" dirty="0" smtClean="0"/>
              <a:t>В Вашем унынии.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Вся Ваша жизнь - озноб,</a:t>
            </a:r>
          </a:p>
          <a:p>
            <a:r>
              <a:rPr lang="ru-RU" sz="2000" b="1" dirty="0" smtClean="0"/>
              <a:t>И завершится - чем она?</a:t>
            </a:r>
          </a:p>
          <a:p>
            <a:r>
              <a:rPr lang="ru-RU" sz="2000" b="1" dirty="0" smtClean="0"/>
              <a:t>Облачный - темен - лоб</a:t>
            </a:r>
          </a:p>
          <a:p>
            <a:r>
              <a:rPr lang="ru-RU" sz="2000" b="1" dirty="0" smtClean="0"/>
              <a:t>Юного демона.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59392" y="455543"/>
            <a:ext cx="303082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Каждого из земных</a:t>
            </a:r>
          </a:p>
          <a:p>
            <a:r>
              <a:rPr lang="ru-RU" sz="2000" b="1" dirty="0" smtClean="0"/>
              <a:t>Вам заиграть - безделица!</a:t>
            </a:r>
          </a:p>
          <a:p>
            <a:r>
              <a:rPr lang="ru-RU" sz="2000" b="1" dirty="0" smtClean="0"/>
              <a:t>И безоружный стих</a:t>
            </a:r>
          </a:p>
          <a:p>
            <a:r>
              <a:rPr lang="ru-RU" sz="2000" b="1" dirty="0" smtClean="0"/>
              <a:t>В сердце нам целится.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В утренний сонный час,</a:t>
            </a:r>
          </a:p>
          <a:p>
            <a:r>
              <a:rPr lang="ru-RU" sz="2000" b="1" dirty="0" smtClean="0"/>
              <a:t>- Кажется, четверть пятого, -</a:t>
            </a:r>
          </a:p>
          <a:p>
            <a:r>
              <a:rPr lang="ru-RU" sz="2000" b="1" dirty="0" smtClean="0"/>
              <a:t>Я полюбила Вас,</a:t>
            </a:r>
          </a:p>
          <a:p>
            <a:r>
              <a:rPr lang="ru-RU" sz="2000" b="1" dirty="0" smtClean="0"/>
              <a:t>Анна Ахматова.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             </a:t>
            </a:r>
            <a:r>
              <a:rPr lang="ru-RU" sz="2000" b="1" dirty="0" err="1" smtClean="0"/>
              <a:t>М.Цветаева</a:t>
            </a:r>
            <a:endParaRPr lang="ru-RU" sz="2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3896" y="404159"/>
            <a:ext cx="2354496" cy="32607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3720" y="4069370"/>
            <a:ext cx="4261721" cy="187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127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469" y="850005"/>
            <a:ext cx="4988953" cy="37417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27081" y="526839"/>
            <a:ext cx="490632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dirty="0" smtClean="0"/>
              <a:t>Анна Ахматова родилась в Одессе, в семье потомственного дворянина, статского советника А.А. Горенко</a:t>
            </a:r>
            <a:endParaRPr lang="ru-RU" sz="2400" b="1" dirty="0"/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dirty="0" smtClean="0"/>
              <a:t>В детстве поэтесса заболела оспой и очень тяжело её перенесла. После болезни она на некоторое время оглохла. В это время она начала сочинять стихи.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dirty="0"/>
              <a:t>В</a:t>
            </a:r>
            <a:r>
              <a:rPr lang="ru-RU" sz="2400" b="1" dirty="0" smtClean="0"/>
              <a:t> своих воспоминаниях она себя называла «дикой девчонкой», потому что любила ходить босиком и купалась в море в любую погоду.</a:t>
            </a:r>
            <a:endParaRPr lang="ru-RU" sz="2400" b="1" dirty="0"/>
          </a:p>
        </p:txBody>
      </p:sp>
      <p:pic>
        <p:nvPicPr>
          <p:cNvPr id="5" name="( на стихи А. Ахматовой) - По улице моей который год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86915" y="4759630"/>
            <a:ext cx="965378" cy="96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1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2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7968" t="5103" r="15392"/>
          <a:stretch/>
        </p:blipFill>
        <p:spPr>
          <a:xfrm>
            <a:off x="574403" y="399245"/>
            <a:ext cx="4615784" cy="3433224"/>
          </a:xfrm>
          <a:prstGeom prst="ellipse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65119" y="678064"/>
            <a:ext cx="570995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dirty="0" smtClean="0"/>
              <a:t> Творческий псевдоним поэтесса взяла от прабабушки по линии матери – Прасковьи Федосеевны Ахматовой. Согласно семейному преданию, та вела свой род от ордынского Ахмат-хана.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dirty="0" smtClean="0"/>
              <a:t>Однажды во время прогулки в саду Царского Села Анна Ахматова нашла булавку в форме лиры. Поэтесса сохранила её, почему-то решив, что эту вещицу когда-то обронил здесь сам А.С. Пушкин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403" y="4559120"/>
            <a:ext cx="4682595" cy="1468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436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94197" y="829442"/>
            <a:ext cx="412553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Великую Отечественную войну Ахматова провела в Ташкенте, создав цикл прекрасных стихов, наполненных любовью и состраданием к своей Родине и народу.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91254" y="664567"/>
            <a:ext cx="4455033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Мужество</a:t>
            </a:r>
          </a:p>
          <a:p>
            <a:r>
              <a:rPr lang="ru-RU" sz="2000" b="1" dirty="0" smtClean="0"/>
              <a:t>Мы знаем, что ныне лежит на весах</a:t>
            </a:r>
          </a:p>
          <a:p>
            <a:r>
              <a:rPr lang="ru-RU" sz="2000" b="1" dirty="0" smtClean="0"/>
              <a:t>И что совершается ныне.</a:t>
            </a:r>
          </a:p>
          <a:p>
            <a:r>
              <a:rPr lang="ru-RU" sz="2000" b="1" dirty="0" smtClean="0"/>
              <a:t>Час мужества пробил на наших часах,</a:t>
            </a:r>
          </a:p>
          <a:p>
            <a:r>
              <a:rPr lang="ru-RU" sz="2000" b="1" dirty="0" smtClean="0"/>
              <a:t>И мужество нас не покинет.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Не страшно под пулями мертвыми лечь,</a:t>
            </a:r>
          </a:p>
          <a:p>
            <a:r>
              <a:rPr lang="ru-RU" sz="2000" b="1" dirty="0" smtClean="0"/>
              <a:t>Не горько остаться без крова,</a:t>
            </a:r>
          </a:p>
          <a:p>
            <a:r>
              <a:rPr lang="ru-RU" sz="2000" b="1" dirty="0" smtClean="0"/>
              <a:t>И мы сохраним тебя, русская речь,</a:t>
            </a:r>
          </a:p>
          <a:p>
            <a:r>
              <a:rPr lang="ru-RU" sz="2000" b="1" dirty="0" smtClean="0"/>
              <a:t>Великое русское слово.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Свободным и чистым тебя пронесем,</a:t>
            </a:r>
          </a:p>
          <a:p>
            <a:r>
              <a:rPr lang="ru-RU" sz="2000" b="1" dirty="0" smtClean="0"/>
              <a:t>И внукам дадим, и от плена спасем</a:t>
            </a:r>
          </a:p>
          <a:p>
            <a:r>
              <a:rPr lang="ru-RU" sz="2000" b="1" dirty="0" smtClean="0"/>
              <a:t>Навеки!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23 февраля 1942, Ташкент</a:t>
            </a:r>
            <a:endParaRPr lang="ru-RU" sz="2000" b="1" dirty="0"/>
          </a:p>
        </p:txBody>
      </p:sp>
      <p:pic>
        <p:nvPicPr>
          <p:cNvPr id="5" name="Ливень - Мужество(На стихи А.Ахматовой)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16125" y="3953814"/>
            <a:ext cx="1029237" cy="102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1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4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9804" y="223310"/>
            <a:ext cx="460205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Не с теми я, кто бросил землю</a:t>
            </a:r>
          </a:p>
          <a:p>
            <a:r>
              <a:rPr lang="ru-RU" sz="2000" b="1" dirty="0" smtClean="0"/>
              <a:t>На растерзание врагам.</a:t>
            </a:r>
          </a:p>
          <a:p>
            <a:r>
              <a:rPr lang="ru-RU" sz="2000" b="1" dirty="0" smtClean="0"/>
              <a:t>Их грубой лести я не внемлю,</a:t>
            </a:r>
          </a:p>
          <a:p>
            <a:r>
              <a:rPr lang="ru-RU" sz="2000" b="1" dirty="0" smtClean="0"/>
              <a:t>Им песен я своих не дам.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Но вечно жалок мне изгнанник,</a:t>
            </a:r>
          </a:p>
          <a:p>
            <a:r>
              <a:rPr lang="ru-RU" sz="2000" b="1" dirty="0" smtClean="0"/>
              <a:t>Как заключенный, как больной.</a:t>
            </a:r>
          </a:p>
          <a:p>
            <a:r>
              <a:rPr lang="ru-RU" sz="2000" b="1" dirty="0" smtClean="0"/>
              <a:t>Темна твоя дорога, странник,</a:t>
            </a:r>
          </a:p>
          <a:p>
            <a:r>
              <a:rPr lang="ru-RU" sz="2000" b="1" dirty="0" smtClean="0"/>
              <a:t>Полынью пахнет хлеб чужой.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А здесь, в глухом чаду пожара</a:t>
            </a:r>
          </a:p>
          <a:p>
            <a:r>
              <a:rPr lang="ru-RU" sz="2000" b="1" dirty="0" smtClean="0"/>
              <a:t>Остаток юности губя,</a:t>
            </a:r>
          </a:p>
          <a:p>
            <a:r>
              <a:rPr lang="ru-RU" sz="2000" b="1" dirty="0" smtClean="0"/>
              <a:t>Мы ни единого удара</a:t>
            </a:r>
          </a:p>
          <a:p>
            <a:r>
              <a:rPr lang="ru-RU" sz="2000" b="1" dirty="0" smtClean="0"/>
              <a:t>Не отклонили от себя.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И знаем, что в оценке поздней</a:t>
            </a:r>
          </a:p>
          <a:p>
            <a:r>
              <a:rPr lang="ru-RU" sz="2000" b="1" dirty="0" smtClean="0"/>
              <a:t>Оправдан будет каждый час.. .</a:t>
            </a:r>
          </a:p>
          <a:p>
            <a:r>
              <a:rPr lang="ru-RU" sz="2000" b="1" dirty="0" smtClean="0"/>
              <a:t>Но в мире нет людей </a:t>
            </a:r>
            <a:r>
              <a:rPr lang="ru-RU" sz="2000" b="1" dirty="0" err="1" smtClean="0"/>
              <a:t>бесслезней</a:t>
            </a:r>
            <a:r>
              <a:rPr lang="ru-RU" sz="2000" b="1" dirty="0" smtClean="0"/>
              <a:t>,</a:t>
            </a:r>
          </a:p>
          <a:p>
            <a:r>
              <a:rPr lang="ru-RU" sz="2000" b="1" dirty="0" smtClean="0"/>
              <a:t>Надменнее и проще нас.</a:t>
            </a:r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870" y="1043189"/>
            <a:ext cx="5014175" cy="376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70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1753" y="659084"/>
            <a:ext cx="4884325" cy="42348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3893" y="883702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             Победителям </a:t>
            </a:r>
          </a:p>
          <a:p>
            <a:r>
              <a:rPr lang="ru-RU" sz="2400" b="1" dirty="0" smtClean="0"/>
              <a:t>Сзади Нарвские были ворота,</a:t>
            </a:r>
          </a:p>
          <a:p>
            <a:r>
              <a:rPr lang="ru-RU" sz="2400" b="1" dirty="0" smtClean="0"/>
              <a:t>Впереди была только смерть…</a:t>
            </a:r>
          </a:p>
          <a:p>
            <a:r>
              <a:rPr lang="ru-RU" sz="2400" b="1" dirty="0" smtClean="0"/>
              <a:t>Так советская шла пехота</a:t>
            </a:r>
          </a:p>
          <a:p>
            <a:r>
              <a:rPr lang="ru-RU" sz="2400" b="1" dirty="0" smtClean="0"/>
              <a:t>Прямо в желтые жерла «Берт».</a:t>
            </a:r>
          </a:p>
          <a:p>
            <a:r>
              <a:rPr lang="ru-RU" sz="2400" b="1" dirty="0" smtClean="0"/>
              <a:t>Вот о вас и напишут книжки:</a:t>
            </a:r>
          </a:p>
          <a:p>
            <a:r>
              <a:rPr lang="ru-RU" sz="2400" b="1" dirty="0" smtClean="0"/>
              <a:t>«Жизнь свою за </a:t>
            </a:r>
            <a:r>
              <a:rPr lang="ru-RU" sz="2400" b="1" dirty="0" err="1" smtClean="0"/>
              <a:t>други</a:t>
            </a:r>
            <a:r>
              <a:rPr lang="ru-RU" sz="2400" b="1" dirty="0" smtClean="0"/>
              <a:t> своя»,</a:t>
            </a:r>
          </a:p>
          <a:p>
            <a:r>
              <a:rPr lang="ru-RU" sz="2400" b="1" dirty="0" smtClean="0"/>
              <a:t>Незатейливые парнишки —</a:t>
            </a:r>
          </a:p>
          <a:p>
            <a:r>
              <a:rPr lang="ru-RU" sz="2400" b="1" dirty="0" smtClean="0"/>
              <a:t>Ваньки, Васьки, Алешки, Гришки,—</a:t>
            </a:r>
          </a:p>
          <a:p>
            <a:r>
              <a:rPr lang="ru-RU" sz="2400" b="1" dirty="0" smtClean="0"/>
              <a:t>Внуки, братики, сыновья!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154141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062" y="515156"/>
            <a:ext cx="5094595" cy="440457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26772" y="697279"/>
            <a:ext cx="465356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 Шёл 1964 год, русская поэтесса была в уже почтенном возрасте (76 лет). До торжественного вручения премии «Этна-Таормина» лучшие мастера пера Европы собрались в отеле Сан-Доминго, бывшем монастыре с прекрасным садом. Анну Ахматову там встретили как «Великую княгиню поэзии».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86784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256" y="437882"/>
            <a:ext cx="3709743" cy="562680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327819" y="700653"/>
            <a:ext cx="5185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dirty="0" smtClean="0"/>
              <a:t> </a:t>
            </a:r>
            <a:r>
              <a:rPr lang="ru-RU" sz="2400" b="1" dirty="0" smtClean="0"/>
              <a:t>За год до смерти, в 1965 году, Анна Ахматова побывала в Великобритании, где была  удостоена мантии почётного доктора литературных наук Оксфордского университета.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0327" y="3310682"/>
            <a:ext cx="4738840" cy="2354764"/>
          </a:xfrm>
          <a:prstGeom prst="rect">
            <a:avLst/>
          </a:prstGeom>
        </p:spPr>
      </p:pic>
      <p:pic>
        <p:nvPicPr>
          <p:cNvPr id="6" name="Злата Раздолина - Павловск (стихи Ахматовой)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02762" y="700653"/>
            <a:ext cx="751796" cy="751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84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0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664</Words>
  <Application>Microsoft Office PowerPoint</Application>
  <PresentationFormat>Широкоэкранный</PresentationFormat>
  <Paragraphs>100</Paragraphs>
  <Slides>10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21</cp:revision>
  <dcterms:created xsi:type="dcterms:W3CDTF">2023-06-20T08:00:17Z</dcterms:created>
  <dcterms:modified xsi:type="dcterms:W3CDTF">2023-06-20T08:46:00Z</dcterms:modified>
</cp:coreProperties>
</file>