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67" r:id="rId5"/>
    <p:sldId id="258" r:id="rId6"/>
    <p:sldId id="259" r:id="rId7"/>
    <p:sldId id="260" r:id="rId8"/>
    <p:sldId id="261" r:id="rId9"/>
    <p:sldId id="262" r:id="rId10"/>
    <p:sldId id="270" r:id="rId11"/>
    <p:sldId id="269" r:id="rId12"/>
    <p:sldId id="268" r:id="rId13"/>
    <p:sldId id="264" r:id="rId14"/>
    <p:sldId id="271" r:id="rId15"/>
    <p:sldId id="272" r:id="rId16"/>
    <p:sldId id="273" r:id="rId17"/>
    <p:sldId id="274" r:id="rId18"/>
    <p:sldId id="275" r:id="rId19"/>
    <p:sldId id="26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126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782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1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54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8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322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711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3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889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003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20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84ED5-6C17-4D86-8A37-273BAA4E91EA}" type="datetimeFigureOut">
              <a:rPr lang="ru-RU" smtClean="0"/>
              <a:t>09.06.2023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8B969-111D-4A6F-AEA9-ABCE168864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835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5776" y="862885"/>
            <a:ext cx="75341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</a:rPr>
              <a:t>Гомер </a:t>
            </a:r>
          </a:p>
          <a:p>
            <a:r>
              <a:rPr lang="ru-RU" sz="7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</a:rPr>
              <a:t>          «Одиссея»</a:t>
            </a:r>
            <a:endParaRPr lang="ru-RU" sz="7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0175" y="5254580"/>
            <a:ext cx="50356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Глухова Марина Владимировна – учитель русского языка и литературы МОБУ «СОШ «Сертоловский ЦО № 2, Ленинградская область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25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94738" cy="6626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49285" y="1048178"/>
            <a:ext cx="565382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Первое приключение — у </a:t>
            </a:r>
            <a:r>
              <a:rPr lang="ru-RU" sz="2400" b="1" dirty="0" err="1" smtClean="0"/>
              <a:t>лотофагов</a:t>
            </a:r>
            <a:r>
              <a:rPr lang="ru-RU" sz="2400" b="1" dirty="0" smtClean="0"/>
              <a:t>. Буря унесла </a:t>
            </a:r>
            <a:r>
              <a:rPr lang="ru-RU" sz="2400" b="1" dirty="0" err="1" smtClean="0"/>
              <a:t>Одиссеевы</a:t>
            </a:r>
            <a:r>
              <a:rPr lang="ru-RU" sz="2400" b="1" dirty="0" smtClean="0"/>
              <a:t> корабли из-под Трои на дальний юг, где растет лотос — волшебный плод, отведав которого, человек забывает обо всем и не хочет в жизни ничего, кроме лотоса. Лотофаги угостили лотосом </a:t>
            </a:r>
            <a:r>
              <a:rPr lang="ru-RU" sz="2400" b="1" dirty="0" err="1" smtClean="0"/>
              <a:t>Одиссеевых</a:t>
            </a:r>
            <a:r>
              <a:rPr lang="ru-RU" sz="2400" b="1" dirty="0" smtClean="0"/>
              <a:t> спутников, и те забыли о родной Итаке и отказались плыть дальше. Силою их, плачущих, отвели на корабль и пустились в путь.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49520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06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1708" y="591286"/>
            <a:ext cx="49817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Второе приключение — у циклопов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499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32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64665" y="75196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Третье приключение — на острове бога ветров Эола. Бог послал им попутный ветер, а остальные завязал в кожаный мешок и дал Одиссею: «Доплывешь — отпусти». Но когда уже виднелась Итака, усталый Одиссей заснул, а спутники его развязали мешок раньше времени; поднялся ураган, их примчало обратно к Эолу. «Значит, боги против тебя!» — гневно сказал Эол и отказался помогать ослушнику.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92749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496" y="664772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Пятое приключение — у волшебницы Кирки, царицы Запада, всех пришельцев обращавшей в зверей. </a:t>
            </a:r>
            <a:r>
              <a:rPr lang="ru-RU" sz="2400" b="1" dirty="0" err="1" smtClean="0"/>
              <a:t>Одиссеевым</a:t>
            </a:r>
            <a:r>
              <a:rPr lang="ru-RU" sz="2400" b="1" dirty="0" smtClean="0"/>
              <a:t> посланцам она поднесла вина, меда, сыра и муки с ядовитым зельем — и они обратились в свиней, а она загнала их в хлев. Спасся один и в ужасе рассказал об этом Одиссею; тот взял лук и пошел на помощь товарищам, ни на что не надеясь. Но Гермес, вестник богов, дал ему божье растение: корень черный, цветок белый, — и чары оказались бессильны против Одиссея. Угрожая мечом, он заставил волшебницу вернуть человечий облик его друзьям и потребовал вернуть их в Итаку. И она рассказала, как это сделать.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275" y="1648496"/>
            <a:ext cx="5212388" cy="346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34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5257" y="507265"/>
            <a:ext cx="420280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Седьмым приключением были Сирены — хищницы, обольстительным пением заманивающие мореходов на смерть. Одиссей перехитрил их: спутникам своим он заклеил уши воском, а себя велел привязать к мачте и не отпускать, несмотря ни на что. Так они проплыли мимо, невредимые, а Одиссей еще и услышал пение, слаще которого нет.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7401"/>
          <a:stretch/>
        </p:blipFill>
        <p:spPr>
          <a:xfrm>
            <a:off x="5081432" y="1352282"/>
            <a:ext cx="6788597" cy="381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982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9194" y="494386"/>
            <a:ext cx="425432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Восьмым приключением был пролив между чудовищами </a:t>
            </a:r>
            <a:r>
              <a:rPr lang="ru-RU" sz="2400" b="1" dirty="0" err="1" smtClean="0"/>
              <a:t>Скиллой</a:t>
            </a:r>
            <a:r>
              <a:rPr lang="ru-RU" sz="2400" b="1" dirty="0" smtClean="0"/>
              <a:t> и Харибдой: </a:t>
            </a:r>
            <a:r>
              <a:rPr lang="ru-RU" sz="2400" b="1" dirty="0" err="1" smtClean="0"/>
              <a:t>Скилла</a:t>
            </a:r>
            <a:r>
              <a:rPr lang="ru-RU" sz="2400" b="1" dirty="0" smtClean="0"/>
              <a:t> — о шести головах, каждая с тремя рядами зубов, и о двенадцати лапах; Харибда — об одной гортани, но такой, что одним глотком затягивает целый корабль. Одиссей предпочел </a:t>
            </a:r>
            <a:r>
              <a:rPr lang="ru-RU" sz="2400" b="1" dirty="0" err="1" smtClean="0"/>
              <a:t>Скиллу</a:t>
            </a:r>
            <a:r>
              <a:rPr lang="ru-RU" sz="2400" b="1" dirty="0" smtClean="0"/>
              <a:t> Харибде — и был прав: она схватила с корабля и шестью ртами сожрала шестерых его товарищей, но корабль остался цел.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1092" y="1004552"/>
            <a:ext cx="7005839" cy="525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027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62918" y="437882"/>
            <a:ext cx="4700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Одиссей на Итаке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3091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1435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439" y="-1"/>
            <a:ext cx="5327561" cy="684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48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00271" y="96794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Поэма «Одиссея» учит нас  не бояться трудностей, дорожить друзьями, умению быть  верным, также отчаянной храбрости.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76066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4817" y="529854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Любите книгу, она облегчает вам жизнь, дружески поможет разобраться в пёстрой и бурной путанице мыслей, чувств, событий, она научит вас уважать человека и самих себя, она окрыляет ум и сердце чувством любви к миру, к человечеству.</a:t>
            </a:r>
          </a:p>
          <a:p>
            <a:pPr algn="just"/>
            <a:endParaRPr lang="ru-RU" sz="2400" b="1" dirty="0"/>
          </a:p>
          <a:p>
            <a:pPr algn="just"/>
            <a:r>
              <a:rPr lang="ru-RU" sz="2400" b="1" dirty="0" smtClean="0"/>
              <a:t>                                       М. Горький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20877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00271" y="475169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Предположительно, время написания поэмы VIII век до нашей эры. Поэма состоит из 24 песен, столько же, сколько букв в греческом алфавите.</a:t>
            </a:r>
          </a:p>
        </p:txBody>
      </p:sp>
    </p:spTree>
    <p:extLst>
      <p:ext uri="{BB962C8B-B14F-4D97-AF65-F5344CB8AC3E}">
        <p14:creationId xmlns:p14="http://schemas.microsoft.com/office/powerpoint/2010/main" val="798284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7984" y="291698"/>
            <a:ext cx="11118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Остров Итака  входит в состав так называемых Ионических островов. И расположены они естественно в Ионическом море у западного берега Греции, к западу от широко известного Коринфского залива.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984" y="1732209"/>
            <a:ext cx="6452314" cy="48392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37927" y="1822361"/>
            <a:ext cx="455912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Остров Итака вытянут чуть более чем на 23 км с севера на югу, а в самом широком месте имеет ширину около 7,5 км.</a:t>
            </a:r>
          </a:p>
          <a:p>
            <a:pPr algn="just"/>
            <a:r>
              <a:rPr lang="ru-RU" sz="2400" b="1" dirty="0" smtClean="0"/>
              <a:t> В 2010 году на острове раскопали остатки достаточно крупного дворцового комплекса, который археологи тут же нарекли Дворцом Одиссея и Пенелопы. </a:t>
            </a:r>
          </a:p>
        </p:txBody>
      </p:sp>
    </p:spTree>
    <p:extLst>
      <p:ext uri="{BB962C8B-B14F-4D97-AF65-F5344CB8AC3E}">
        <p14:creationId xmlns:p14="http://schemas.microsoft.com/office/powerpoint/2010/main" val="3295172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7999" y="491217"/>
            <a:ext cx="6096000" cy="29546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Главный герой поэмы — Одиссей. В нем героические черты комбинируются с другими душевными качествами. Прежде всего это ум, смекалка, расчетливость. Одиссей смелый, сильный</a:t>
            </a:r>
          </a:p>
          <a:p>
            <a:pPr algn="just"/>
            <a:r>
              <a:rPr lang="ru-RU" sz="2400" b="1" dirty="0" smtClean="0"/>
              <a:t>В основу произведения легли мифы об Одиссее.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56314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5623" y="566678"/>
            <a:ext cx="6490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Главные герои поэмы</a:t>
            </a:r>
          </a:p>
          <a:p>
            <a:pPr algn="just"/>
            <a:r>
              <a:rPr lang="ru-RU" sz="2400" b="1" dirty="0" smtClean="0"/>
              <a:t>Основные герои поэмы: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Одиссей</a:t>
            </a:r>
            <a:r>
              <a:rPr lang="ru-RU" sz="2400" b="1" dirty="0" smtClean="0"/>
              <a:t> – царь Итаки, он умен, хитер и находчив, единственная его цель – вернутся домой к жене и сыну.</a:t>
            </a:r>
          </a:p>
          <a:p>
            <a:pPr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Пенелопа</a:t>
            </a:r>
            <a:r>
              <a:rPr lang="ru-RU" sz="2400" b="1" dirty="0" smtClean="0"/>
              <a:t> – жена Одиссея, сестра Елены Троянской, скромная и высоконравственная женщина, мудрая и верная, она до последнего остается верной своему мужу.</a:t>
            </a:r>
          </a:p>
          <a:p>
            <a:pPr algn="just"/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Телемах</a:t>
            </a:r>
            <a:r>
              <a:rPr lang="ru-RU" sz="2400" b="1" dirty="0" smtClean="0"/>
              <a:t> – сын Одиссея, храбрый, отважный воин, чтит своего отца.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36019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64665" y="548863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Главная идея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Главный герой был очень самонадеян, гордыня обуяла его разум, он начал считать, что судьба подвластна ему. Этим Одиссей разгневал Богов, а в частности самого Посейдона. Герой пошел на поводу своей гордыни и ослепил сына Посейдона, за что тот проклял Одиссея и заставил странствовать в море, пока он не поймет, что натворил. Гордыня – грех. Именно это и является главной идеей всей поэмы.</a:t>
            </a:r>
          </a:p>
        </p:txBody>
      </p:sp>
    </p:spTree>
    <p:extLst>
      <p:ext uri="{BB962C8B-B14F-4D97-AF65-F5344CB8AC3E}">
        <p14:creationId xmlns:p14="http://schemas.microsoft.com/office/powerpoint/2010/main" val="1640118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7999" y="383986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Тематика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Романтика путешествий – основная тема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Другая очень важная тема, это любовь.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 </a:t>
            </a:r>
            <a:r>
              <a:rPr lang="ru-RU" sz="2400" b="1" dirty="0"/>
              <a:t>Т</a:t>
            </a:r>
            <a:r>
              <a:rPr lang="ru-RU" sz="2400" b="1" dirty="0" smtClean="0"/>
              <a:t>ема судьбы.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Тема чести </a:t>
            </a:r>
          </a:p>
        </p:txBody>
      </p:sp>
    </p:spTree>
    <p:extLst>
      <p:ext uri="{BB962C8B-B14F-4D97-AF65-F5344CB8AC3E}">
        <p14:creationId xmlns:p14="http://schemas.microsoft.com/office/powerpoint/2010/main" val="39280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93453" y="603547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dirty="0" smtClean="0"/>
              <a:t>Проблематика</a:t>
            </a:r>
          </a:p>
          <a:p>
            <a:pPr algn="just"/>
            <a:endParaRPr lang="ru-RU" sz="2400" b="1" dirty="0" smtClean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Основной проблемой является вера в себя. На протяжении всего пути Одиссей настолько отчаивается, что теряет веру в свои силы, но, несмотря на это, он продолжает идти вперед.</a:t>
            </a:r>
          </a:p>
          <a:p>
            <a:pPr algn="just"/>
            <a:endParaRPr lang="ru-RU" sz="2400" b="1" dirty="0" smtClean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400" b="1" dirty="0" smtClean="0"/>
              <a:t>Еще одной проблемой является участие Богов в жизнь обычных людей. </a:t>
            </a:r>
          </a:p>
        </p:txBody>
      </p:sp>
    </p:spTree>
    <p:extLst>
      <p:ext uri="{BB962C8B-B14F-4D97-AF65-F5344CB8AC3E}">
        <p14:creationId xmlns:p14="http://schemas.microsoft.com/office/powerpoint/2010/main" val="41207735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844</Words>
  <Application>Microsoft Office PowerPoint</Application>
  <PresentationFormat>Широкоэкранный</PresentationFormat>
  <Paragraphs>39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14</cp:revision>
  <dcterms:created xsi:type="dcterms:W3CDTF">2023-06-09T07:24:06Z</dcterms:created>
  <dcterms:modified xsi:type="dcterms:W3CDTF">2023-06-09T08:03:48Z</dcterms:modified>
</cp:coreProperties>
</file>