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customXml/item1.xml" ContentType="application/xml"/>
  <Override PartName="/customXml/item2.xml" ContentType="application/xml"/>
  <Override PartName="/customXml/item3.xml" ContentType="applicatio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19.12-->
<p:presentation xmlns:r="http://schemas.openxmlformats.org/officeDocument/2006/relationships" xmlns:a="http://schemas.openxmlformats.org/drawingml/2006/main" xmlns:p="http://schemas.openxmlformats.org/presentationml/2006/main">
  <p:sldMasterIdLst>
    <p:sldMasterId id="2147483648" r:id="rId1"/>
    <p:sldMasterId id="2147483661" r:id="rId2"/>
  </p:sldMasterIdLst>
  <p:notesMasterIdLst>
    <p:notesMasterId r:id="rId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Lst>
  <p:sldSz cx="12192000" cy="6858000"/>
  <p:notesSz cx="6858000" cy="9144000"/>
  <p:custDataLst>
    <p:tags r:id="rId16"/>
  </p:custDataLst>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000"/>
    <p:restoredTop sz="0"/>
  </p:normalViewPr>
  <p:slideViewPr>
    <p:cSldViewPr>
      <p:cViewPr>
        <p:scale>
          <a:sx n="73" d="100"/>
          <a:sy n="73" d="100"/>
        </p:scale>
        <p:origin x="0" y="0"/>
      </p:cViewPr>
    </p:cSldViewPr>
  </p:slideViewPr>
  <p:notesViewPr>
    <p:cSldViewPr>
      <p:cViewPr>
        <p:scale>
          <a:sx n="1" d="100"/>
          <a:sy n="1"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tags" Target="tags/tag1.xml" /><Relationship Id="rId17" Type="http://schemas.openxmlformats.org/officeDocument/2006/relationships/presProps" Target="presProps.xml" /><Relationship Id="rId18" Type="http://schemas.openxmlformats.org/officeDocument/2006/relationships/viewProps" Target="viewProps.xml" /><Relationship Id="rId19" Type="http://schemas.openxmlformats.org/officeDocument/2006/relationships/theme" Target="theme/theme1.xml" /><Relationship Id="rId2" Type="http://schemas.openxmlformats.org/officeDocument/2006/relationships/slideMaster" Target="slideMasters/slideMaster2.xml" /><Relationship Id="rId20"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90" name="PlaceHolder 1"/>
          <p:cNvSpPr>
            <a:spLocks noGrp="1"/>
          </p:cNvSpPr>
          <p:nvPr>
            <p:ph type="sldImg"/>
          </p:nvPr>
        </p:nvSpPr>
        <p:spPr>
          <a:xfrm>
            <a:off x="216000" y="812520"/>
            <a:ext cx="7127280" cy="4008960"/>
          </a:xfrm>
          <a:prstGeom prst="rect">
            <a:avLst/>
          </a:prstGeom>
        </p:spPr>
      </p:sp>
      <p:sp>
        <p:nvSpPr>
          <p:cNvPr id="91" name="PlaceHolder 2"/>
          <p:cNvSpPr>
            <a:spLocks noGrp="1"/>
          </p:cNvSpPr>
          <p:nvPr>
            <p:ph type="body" idx="1"/>
          </p:nvPr>
        </p:nvSpPr>
        <p:spPr>
          <a:xfrm>
            <a:off x="756000" y="5078520"/>
            <a:ext cx="6047640" cy="4811040"/>
          </a:xfrm>
          <a:prstGeom prst="rect">
            <a:avLst/>
          </a:prstGeom>
        </p:spPr>
        <p:txBody>
          <a:bodyPr lIns="0" tIns="0" rIns="0" bIns="0">
            <a:noAutofit/>
          </a:bodyPr>
          <a:lstStyle/>
          <a:p>
            <a:r>
              <a:rPr lang="ru-RU" sz="2000" b="0" strike="noStrike" spc="-1">
                <a:latin typeface="Arial"/>
              </a:rPr>
              <a:t>Для правки формата примечаний щёлкните мышью</a:t>
            </a:r>
            <a:endParaRPr lang="ru-RU" sz="2000" b="0" strike="noStrike" spc="-1">
              <a:latin typeface="Arial"/>
            </a:endParaRPr>
          </a:p>
        </p:txBody>
      </p:sp>
      <p:sp>
        <p:nvSpPr>
          <p:cNvPr id="92" name="PlaceHolder 3"/>
          <p:cNvSpPr>
            <a:spLocks noGrp="1"/>
          </p:cNvSpPr>
          <p:nvPr>
            <p:ph type="hdr" idx="2"/>
          </p:nvPr>
        </p:nvSpPr>
        <p:spPr>
          <a:xfrm>
            <a:off x="0" y="0"/>
            <a:ext cx="3280680" cy="534240"/>
          </a:xfrm>
          <a:prstGeom prst="rect">
            <a:avLst/>
          </a:prstGeom>
        </p:spPr>
        <p:txBody>
          <a:bodyPr lIns="0" tIns="0" rIns="0" bIns="0">
            <a:noAutofit/>
          </a:bodyPr>
          <a:lstStyle/>
          <a:p>
            <a:r>
              <a:rPr lang="ru-RU" sz="1400" b="0" strike="noStrike" spc="-1">
                <a:latin typeface="Times New Roman"/>
              </a:rPr>
              <a:t>&lt;верхний колонтитул&gt;</a:t>
            </a:r>
            <a:endParaRPr lang="ru-RU" sz="1400" b="0" strike="noStrike" spc="-1">
              <a:latin typeface="Times New Roman"/>
            </a:endParaRPr>
          </a:p>
        </p:txBody>
      </p:sp>
      <p:sp>
        <p:nvSpPr>
          <p:cNvPr id="93" name="PlaceHolder 4"/>
          <p:cNvSpPr>
            <a:spLocks noGrp="1"/>
          </p:cNvSpPr>
          <p:nvPr>
            <p:ph type="dt" idx="3"/>
          </p:nvPr>
        </p:nvSpPr>
        <p:spPr>
          <a:xfrm>
            <a:off x="4278960" y="0"/>
            <a:ext cx="3280680" cy="534240"/>
          </a:xfrm>
          <a:prstGeom prst="rect">
            <a:avLst/>
          </a:prstGeom>
        </p:spPr>
        <p:txBody>
          <a:bodyPr lIns="0" tIns="0" rIns="0" bIns="0">
            <a:noAutofit/>
          </a:bodyPr>
          <a:lstStyle/>
          <a:p>
            <a:pPr algn="r"/>
            <a:r>
              <a:rPr lang="ru-RU" sz="1400" b="0" strike="noStrike" spc="-1">
                <a:latin typeface="Times New Roman"/>
              </a:rPr>
              <a:t>&lt;дата/время&gt;</a:t>
            </a:r>
            <a:endParaRPr lang="ru-RU" sz="1400" b="0" strike="noStrike" spc="-1">
              <a:latin typeface="Times New Roman"/>
            </a:endParaRPr>
          </a:p>
        </p:txBody>
      </p:sp>
      <p:sp>
        <p:nvSpPr>
          <p:cNvPr id="94" name="PlaceHolder 5"/>
          <p:cNvSpPr>
            <a:spLocks noGrp="1"/>
          </p:cNvSpPr>
          <p:nvPr>
            <p:ph type="ftr" idx="4"/>
          </p:nvPr>
        </p:nvSpPr>
        <p:spPr>
          <a:xfrm>
            <a:off x="0" y="10157400"/>
            <a:ext cx="3280680" cy="534240"/>
          </a:xfrm>
          <a:prstGeom prst="rect">
            <a:avLst/>
          </a:prstGeom>
        </p:spPr>
        <p:txBody>
          <a:bodyPr lIns="0" tIns="0" rIns="0" bIns="0" anchor="b">
            <a:noAutofit/>
          </a:bodyPr>
          <a:lstStyle/>
          <a:p>
            <a:r>
              <a:rPr lang="ru-RU" sz="1400" b="0" strike="noStrike" spc="-1">
                <a:latin typeface="Times New Roman"/>
              </a:rPr>
              <a:t>&lt;нижний колонтитул&gt;</a:t>
            </a:r>
            <a:endParaRPr lang="ru-RU" sz="1400" b="0" strike="noStrike" spc="-1">
              <a:latin typeface="Times New Roman"/>
            </a:endParaRPr>
          </a:p>
        </p:txBody>
      </p:sp>
      <p:sp>
        <p:nvSpPr>
          <p:cNvPr id="95" name="PlaceHolder 6"/>
          <p:cNvSpPr>
            <a:spLocks noGrp="1"/>
          </p:cNvSpPr>
          <p:nvPr>
            <p:ph type="sldNum" idx="5"/>
          </p:nvPr>
        </p:nvSpPr>
        <p:spPr>
          <a:xfrm>
            <a:off x="4278960" y="10157400"/>
            <a:ext cx="3280680" cy="534240"/>
          </a:xfrm>
          <a:prstGeom prst="rect">
            <a:avLst/>
          </a:prstGeom>
        </p:spPr>
        <p:txBody>
          <a:bodyPr lIns="0" tIns="0" rIns="0" bIns="0" anchor="b">
            <a:noAutofit/>
          </a:bodyPr>
          <a:lstStyle/>
          <a:p>
            <a:pPr algn="r"/>
            <a:fld id="{A15F19D0-E173-4452-A16B-983A9C015EA3}" type="slidenum">
              <a:rPr lang="ru-RU" sz="1400" b="0" strike="noStrike" spc="-1">
                <a:latin typeface="Times New Roman"/>
              </a:rPr>
              <a:t>&lt;номер&gt;</a:t>
            </a:fld>
            <a:endParaRPr lang="ru-RU" sz="1400" b="0" strike="noStrike" spc="-1">
              <a:latin typeface="Times New Roman"/>
            </a:endParaRPr>
          </a:p>
        </p:txBody>
      </p:sp>
    </p:spTree>
  </p:cSld>
  <p:clrMap bg1="lt1" tx1="dk1" bg2="lt2" tx2="dk2" accent1="accent1" accent2="accent2" accent3="accent3" accent4="accent4" accent5="accent5" accent6="accent6" hlink="hlink" folHlink="folHlink"/>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158" name="PlaceHolder 1"/>
          <p:cNvSpPr>
            <a:spLocks noGrp="1"/>
          </p:cNvSpPr>
          <p:nvPr>
            <p:ph type="sldImg"/>
          </p:nvPr>
        </p:nvSpPr>
        <p:spPr>
          <a:xfrm>
            <a:off x="685800" y="1143000"/>
            <a:ext cx="5486040" cy="3085920"/>
          </a:xfrm>
          <a:prstGeom prst="rect">
            <a:avLst/>
          </a:prstGeom>
        </p:spPr>
      </p:sp>
      <p:sp>
        <p:nvSpPr>
          <p:cNvPr id="159" name="PlaceHolder 2"/>
          <p:cNvSpPr>
            <a:spLocks noGrp="1"/>
          </p:cNvSpPr>
          <p:nvPr>
            <p:ph type="body" idx="1"/>
          </p:nvPr>
        </p:nvSpPr>
        <p:spPr>
          <a:xfrm>
            <a:off x="685800" y="4400640"/>
            <a:ext cx="5486040" cy="3600000"/>
          </a:xfrm>
          <a:prstGeom prst="rect">
            <a:avLst/>
          </a:prstGeom>
        </p:spPr>
        <p:txBody>
          <a:bodyPr>
            <a:noAutofit/>
          </a:bodyPr>
          <a:lstStyle/>
          <a:p>
            <a:endParaRPr lang="ru-RU" sz="2000" b="0" strike="noStrike" spc="-1">
              <a:latin typeface="Arial"/>
            </a:endParaRPr>
          </a:p>
        </p:txBody>
      </p:sp>
      <p:sp>
        <p:nvSpPr>
          <p:cNvPr id="160" name="TextShape 3"/>
          <p:cNvSpPr txBox="1"/>
          <p:nvPr/>
        </p:nvSpPr>
        <p:spPr>
          <a:xfrm>
            <a:off x="3884760" y="8685360"/>
            <a:ext cx="2971440" cy="458280"/>
          </a:xfrm>
          <a:prstGeom prst="rect">
            <a:avLst/>
          </a:prstGeom>
          <a:noFill/>
          <a:ln>
            <a:noFill/>
          </a:ln>
        </p:spPr>
        <p:txBody>
          <a:bodyPr anchor="b">
            <a:noAutofit/>
          </a:bodyPr>
          <a:lstStyle/>
          <a:p>
            <a:pPr algn="r">
              <a:lnSpc>
                <a:spcPct val="100000"/>
              </a:lnSpc>
            </a:pPr>
            <a:fld id="{AAD5CBF2-6139-4EF4-8A9C-7E967F2A4048}" type="slidenum">
              <a:rPr lang="ru-RU" sz="1200" b="0" strike="noStrike" spc="-1">
                <a:solidFill>
                  <a:srgbClr val="000000"/>
                </a:solidFill>
                <a:latin typeface="+mn-lt"/>
                <a:ea typeface="+mn-ea"/>
              </a:rPr>
              <a:t>1</a:t>
            </a:fld>
            <a:endParaRPr lang="ru-RU" sz="1200" b="0" strike="noStrike" spc="-1">
              <a:latin typeface="Times New Roman"/>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type="blank" preserve="1">
  <p:cSld name="Blank Slide">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type="blank" preserve="1">
  <p:cSld name="Blank Slide">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a:xfrm>
          <a:off x="0" y="0"/>
          <a:ext cx="0" cy="0"/>
        </a:xfrm>
      </p:grpSpPr>
      <p:sp>
        <p:nvSpPr>
          <p:cNvPr id="8" name="CustomShape 1"/>
          <p:cNvSpPr/>
          <p:nvPr/>
        </p:nvSpPr>
        <p:spPr>
          <a:xfrm>
            <a:off x="0" y="0"/>
            <a:ext cx="12191760" cy="6857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p:style>
        <p:txBody>
          <a:bodyPr/>
          <a:lstStyle/>
          <a:p/>
        </p:txBody>
      </p:sp>
      <p:sp>
        <p:nvSpPr>
          <p:cNvPr id="9" name="PlaceHolder 2"/>
          <p:cNvSpPr>
            <a:spLocks noGrp="1"/>
          </p:cNvSpPr>
          <p:nvPr>
            <p:ph type="title"/>
          </p:nvPr>
        </p:nvSpPr>
        <p:spPr>
          <a:xfrm>
            <a:off x="6343560" y="2173320"/>
            <a:ext cx="5143320" cy="2090520"/>
          </a:xfrm>
          <a:prstGeom prst="rect">
            <a:avLst/>
          </a:prstGeom>
        </p:spPr>
        <p:txBody>
          <a:bodyPr anchor="b">
            <a:noAutofit/>
          </a:bodyPr>
          <a:lstStyle/>
          <a:p>
            <a:pPr>
              <a:lnSpc>
                <a:spcPct val="90000"/>
              </a:lnSpc>
            </a:pPr>
            <a:r>
              <a:rPr lang="ru-RU" sz="5400" b="1" strike="noStrike" cap="all" spc="-1">
                <a:solidFill>
                  <a:srgbClr val="FFFFFF"/>
                </a:solidFill>
                <a:latin typeface="Corbel"/>
              </a:rPr>
              <a:t>Место для заголовка</a:t>
            </a:r>
            <a:endParaRPr lang="ru-RU" sz="5400" b="0" strike="noStrike" spc="-1">
              <a:solidFill>
                <a:srgbClr val="000000"/>
              </a:solidFill>
              <a:latin typeface="Calibri"/>
            </a:endParaRPr>
          </a:p>
        </p:txBody>
      </p:sp>
      <p:sp>
        <p:nvSpPr>
          <p:cNvPr id="2" name="PlaceHolder 3"/>
          <p:cNvSpPr>
            <a:spLocks noGrp="1"/>
          </p:cNvSpPr>
          <p:nvPr>
            <p:ph type="body" idx="1"/>
          </p:nvPr>
        </p:nvSpPr>
        <p:spPr>
          <a:xfrm>
            <a:off x="710640" y="728640"/>
            <a:ext cx="5305320" cy="5305320"/>
          </a:xfrm>
          <a:prstGeom prst="rect">
            <a:avLst/>
          </a:prstGeom>
        </p:spPr>
        <p:txBody>
          <a:bodyPr lIns="90000" tIns="45000" rIns="90000" bIns="45000" anchor="ctr">
            <a:noAutofit/>
          </a:bodyPr>
          <a:lstStyle/>
          <a:p>
            <a:pPr algn="ctr">
              <a:lnSpc>
                <a:spcPct val="100000"/>
              </a:lnSpc>
            </a:pPr>
            <a:r>
              <a:rPr lang="ru-RU" sz="1800" b="0" strike="noStrike" spc="-1">
                <a:solidFill>
                  <a:srgbClr val="000000"/>
                </a:solidFill>
                <a:latin typeface="Calibri"/>
              </a:rPr>
              <a:t>Вставка рисунка</a:t>
            </a:r>
            <a:endParaRPr lang="ru-RU" sz="1800" b="0" strike="noStrike" spc="-1">
              <a:solidFill>
                <a:srgbClr val="000000"/>
              </a:solidFill>
              <a:latin typeface="Calibri"/>
            </a:endParaRPr>
          </a:p>
        </p:txBody>
      </p:sp>
      <p:grpSp>
        <p:nvGrpSpPr>
          <p:cNvPr id="3" name="Group 4"/>
          <p:cNvGrpSpPr/>
          <p:nvPr/>
        </p:nvGrpSpPr>
        <p:grpSpPr>
          <a:xfrm>
            <a:off x="-1728360" y="-2049480"/>
            <a:ext cx="8916840" cy="10769400"/>
            <a:chOff x="-1728360" y="-2049480"/>
            <a:chExt cx="8916840" cy="10769400"/>
          </a:xfrm>
        </p:grpSpPr>
        <p:sp>
          <p:nvSpPr>
            <p:cNvPr id="4" name="CustomShape 5"/>
            <p:cNvSpPr/>
            <p:nvPr/>
          </p:nvSpPr>
          <p:spPr>
            <a:xfrm>
              <a:off x="-1728360" y="-2049480"/>
              <a:ext cx="8916840" cy="10769400"/>
            </a:xfrm>
            <a:custGeom>
              <a:rect l="l" t="t" r="r" b="b"/>
              <a:pathLst>
                <a:path w="447" h="553">
                  <a:moveTo>
                    <a:pt x="0" y="264"/>
                  </a:moveTo>
                  <a:cubicBezTo>
                    <a:pt x="5" y="176"/>
                    <a:pt x="49" y="96"/>
                    <a:pt x="141" y="48"/>
                  </a:cubicBezTo>
                  <a:cubicBezTo>
                    <a:pt x="235" y="0"/>
                    <a:pt x="327" y="9"/>
                    <a:pt x="414" y="67"/>
                  </a:cubicBezTo>
                  <a:cubicBezTo>
                    <a:pt x="425" y="75"/>
                    <a:pt x="439" y="82"/>
                    <a:pt x="438" y="98"/>
                  </a:cubicBezTo>
                  <a:cubicBezTo>
                    <a:pt x="437" y="120"/>
                    <a:pt x="413" y="127"/>
                    <a:pt x="391" y="111"/>
                  </a:cubicBezTo>
                  <a:cubicBezTo>
                    <a:pt x="294" y="40"/>
                    <a:pt x="166" y="56"/>
                    <a:pt x="94" y="149"/>
                  </a:cubicBezTo>
                  <a:cubicBezTo>
                    <a:pt x="30" y="231"/>
                    <a:pt x="36" y="349"/>
                    <a:pt x="107" y="424"/>
                  </a:cubicBezTo>
                  <a:cubicBezTo>
                    <a:pt x="180" y="502"/>
                    <a:pt x="296" y="514"/>
                    <a:pt x="383" y="453"/>
                  </a:cubicBezTo>
                  <a:cubicBezTo>
                    <a:pt x="386" y="451"/>
                    <a:pt x="390" y="449"/>
                    <a:pt x="393" y="446"/>
                  </a:cubicBezTo>
                  <a:cubicBezTo>
                    <a:pt x="407" y="433"/>
                    <a:pt x="420" y="433"/>
                    <a:pt x="433" y="449"/>
                  </a:cubicBezTo>
                  <a:cubicBezTo>
                    <a:pt x="447" y="467"/>
                    <a:pt x="433" y="477"/>
                    <a:pt x="421" y="485"/>
                  </a:cubicBezTo>
                  <a:cubicBezTo>
                    <a:pt x="353" y="537"/>
                    <a:pt x="277" y="553"/>
                    <a:pt x="194" y="531"/>
                  </a:cubicBezTo>
                  <a:cubicBezTo>
                    <a:pt x="79" y="501"/>
                    <a:pt x="1" y="397"/>
                    <a:pt x="0" y="264"/>
                  </a:cubicBezTo>
                  <a:close/>
                </a:path>
              </a:pathLst>
            </a:custGeom>
            <a:solidFill>
              <a:schemeClr val="bg1">
                <a:alpha val="16000"/>
              </a:schemeClr>
            </a:solidFill>
            <a:ln>
              <a:noFill/>
            </a:ln>
          </p:spPr>
          <p:style>
            <a:lnRef idx="0"/>
            <a:fillRef idx="0"/>
            <a:effectRef idx="0"/>
            <a:fontRef idx="minor"/>
          </p:style>
          <p:txBody>
            <a:bodyPr/>
            <a:lstStyle/>
            <a:p/>
          </p:txBody>
        </p:sp>
        <p:sp>
          <p:nvSpPr>
            <p:cNvPr id="5" name="CustomShape 6"/>
            <p:cNvSpPr/>
            <p:nvPr/>
          </p:nvSpPr>
          <p:spPr>
            <a:xfrm>
              <a:off x="-331200" y="-451800"/>
              <a:ext cx="3908520" cy="7653960"/>
            </a:xfrm>
            <a:custGeom>
              <a:rect l="l" t="t" r="r" b="b"/>
              <a:pathLst>
                <a:path w="196" h="393">
                  <a:moveTo>
                    <a:pt x="0" y="198"/>
                  </a:moveTo>
                  <a:cubicBezTo>
                    <a:pt x="0" y="103"/>
                    <a:pt x="64" y="26"/>
                    <a:pt x="157" y="8"/>
                  </a:cubicBezTo>
                  <a:cubicBezTo>
                    <a:pt x="171" y="6"/>
                    <a:pt x="188" y="0"/>
                    <a:pt x="192" y="22"/>
                  </a:cubicBezTo>
                  <a:cubicBezTo>
                    <a:pt x="196" y="41"/>
                    <a:pt x="190" y="52"/>
                    <a:pt x="167" y="56"/>
                  </a:cubicBezTo>
                  <a:cubicBezTo>
                    <a:pt x="95" y="70"/>
                    <a:pt x="47" y="129"/>
                    <a:pt x="48" y="198"/>
                  </a:cubicBezTo>
                  <a:cubicBezTo>
                    <a:pt x="48" y="267"/>
                    <a:pt x="97" y="325"/>
                    <a:pt x="170" y="339"/>
                  </a:cubicBezTo>
                  <a:cubicBezTo>
                    <a:pt x="191" y="343"/>
                    <a:pt x="195" y="354"/>
                    <a:pt x="193" y="372"/>
                  </a:cubicBezTo>
                  <a:cubicBezTo>
                    <a:pt x="190" y="393"/>
                    <a:pt x="174" y="389"/>
                    <a:pt x="160" y="387"/>
                  </a:cubicBezTo>
                  <a:cubicBezTo>
                    <a:pt x="70" y="375"/>
                    <a:pt x="0" y="293"/>
                    <a:pt x="0" y="198"/>
                  </a:cubicBezTo>
                  <a:close/>
                </a:path>
              </a:pathLst>
            </a:custGeom>
            <a:solidFill>
              <a:schemeClr val="bg1">
                <a:alpha val="16000"/>
              </a:schemeClr>
            </a:solidFill>
            <a:ln>
              <a:noFill/>
            </a:ln>
          </p:spPr>
          <p:style>
            <a:lnRef idx="0"/>
            <a:fillRef idx="0"/>
            <a:effectRef idx="0"/>
            <a:fontRef idx="minor"/>
          </p:style>
          <p:txBody>
            <a:bodyPr/>
            <a:lstStyle/>
            <a:p/>
          </p:txBody>
        </p:sp>
      </p:grpSp>
      <p:pic>
        <p:nvPicPr>
          <p:cNvPr id="6" name="Рисунок 8"/>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10015920" y="392040"/>
            <a:ext cx="1744920" cy="672840"/>
          </a:xfrm>
          <a:prstGeom prst="rect">
            <a:avLst/>
          </a:prstGeom>
          <a:ln>
            <a:noFill/>
          </a:ln>
        </p:spPr>
      </p:pic>
      <p:sp>
        <p:nvSpPr>
          <p:cNvPr id="7" name="Line 7"/>
          <p:cNvSpPr/>
          <p:nvPr/>
        </p:nvSpPr>
        <p:spPr>
          <a:xfrm>
            <a:off x="6469560" y="4233240"/>
            <a:ext cx="5040000" cy="0"/>
          </a:xfrm>
          <a:prstGeom prst="line">
            <a:avLst/>
          </a:prstGeom>
          <a:ln>
            <a:solidFill>
              <a:schemeClr val="bg1"/>
            </a:solidFill>
          </a:ln>
        </p:spPr>
        <p:style>
          <a:lnRef idx="1">
            <a:schemeClr val="accent1"/>
          </a:lnRef>
          <a:fillRef idx="0">
            <a:schemeClr val="accent1"/>
          </a:fillRef>
          <a:effectRef idx="0">
            <a:schemeClr val="accent1"/>
          </a:effectRef>
          <a:fontRef idx="minor"/>
        </p:style>
        <p:txBody>
          <a:bodyPr/>
          <a:lstStyle/>
          <a:p/>
        </p:txBody>
      </p:sp>
    </p:spTree>
  </p:cSld>
  <p:clrMap bg1="lt1" tx1="dk1" bg2="lt2" tx2="dk2" accent1="accent1" accent2="accent2" accent3="accent3" accent4="accent4" accent5="accent5" accent6="accent6" hlink="hlink" folHlink="folHlink"/>
  <p:sldLayoutIdLst>
    <p:sldLayoutId id="2147483649" r:id="rId1"/>
  </p:sldLayoutIdLst>
  <p:transition/>
  <p:timing/>
  <p:txStyles>
    <p:titleStyle/>
    <p:bodyStyle/>
    <p:otherStyle/>
  </p:txStyles>
</p:sldMaster>
</file>

<file path=ppt/slideMasters/slideMaster2.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p:cNvGrpSpPr/>
        <p:nvPr/>
      </p:nvGrpSpPr>
      <p:grpSpPr>
        <a:xfrm>
          <a:off x="0" y="0"/>
          <a:ext cx="0" cy="0"/>
        </a:xfrm>
      </p:grpSpPr>
      <p:grpSp>
        <p:nvGrpSpPr>
          <p:cNvPr id="44" name="Group 1"/>
          <p:cNvGrpSpPr/>
          <p:nvPr/>
        </p:nvGrpSpPr>
        <p:grpSpPr>
          <a:xfrm>
            <a:off x="6245280" y="-2622600"/>
            <a:ext cx="6805080" cy="7041240"/>
            <a:chOff x="6245280" y="-2622600"/>
            <a:chExt cx="6805080" cy="7041240"/>
          </a:xfrm>
        </p:grpSpPr>
        <p:sp>
          <p:nvSpPr>
            <p:cNvPr id="45" name="CustomShape 2"/>
            <p:cNvSpPr/>
            <p:nvPr/>
          </p:nvSpPr>
          <p:spPr>
            <a:xfrm rot="19450800">
              <a:off x="7429680" y="-1842840"/>
              <a:ext cx="4435920" cy="5482080"/>
            </a:xfrm>
            <a:custGeom>
              <a:rect l="l" t="t" r="r" b="b"/>
              <a:pathLst>
                <a:path w="447" h="553">
                  <a:moveTo>
                    <a:pt x="0" y="264"/>
                  </a:moveTo>
                  <a:cubicBezTo>
                    <a:pt x="5" y="176"/>
                    <a:pt x="49" y="96"/>
                    <a:pt x="141" y="48"/>
                  </a:cubicBezTo>
                  <a:cubicBezTo>
                    <a:pt x="235" y="0"/>
                    <a:pt x="327" y="9"/>
                    <a:pt x="414" y="67"/>
                  </a:cubicBezTo>
                  <a:cubicBezTo>
                    <a:pt x="425" y="75"/>
                    <a:pt x="439" y="82"/>
                    <a:pt x="438" y="98"/>
                  </a:cubicBezTo>
                  <a:cubicBezTo>
                    <a:pt x="437" y="120"/>
                    <a:pt x="413" y="127"/>
                    <a:pt x="391" y="111"/>
                  </a:cubicBezTo>
                  <a:cubicBezTo>
                    <a:pt x="294" y="40"/>
                    <a:pt x="166" y="56"/>
                    <a:pt x="94" y="149"/>
                  </a:cubicBezTo>
                  <a:cubicBezTo>
                    <a:pt x="30" y="231"/>
                    <a:pt x="36" y="349"/>
                    <a:pt x="107" y="424"/>
                  </a:cubicBezTo>
                  <a:cubicBezTo>
                    <a:pt x="180" y="502"/>
                    <a:pt x="296" y="514"/>
                    <a:pt x="383" y="453"/>
                  </a:cubicBezTo>
                  <a:cubicBezTo>
                    <a:pt x="386" y="451"/>
                    <a:pt x="390" y="449"/>
                    <a:pt x="393" y="446"/>
                  </a:cubicBezTo>
                  <a:cubicBezTo>
                    <a:pt x="407" y="433"/>
                    <a:pt x="420" y="433"/>
                    <a:pt x="433" y="449"/>
                  </a:cubicBezTo>
                  <a:cubicBezTo>
                    <a:pt x="447" y="467"/>
                    <a:pt x="433" y="477"/>
                    <a:pt x="421" y="485"/>
                  </a:cubicBezTo>
                  <a:cubicBezTo>
                    <a:pt x="353" y="537"/>
                    <a:pt x="277" y="553"/>
                    <a:pt x="194" y="531"/>
                  </a:cubicBezTo>
                  <a:cubicBezTo>
                    <a:pt x="79" y="501"/>
                    <a:pt x="1" y="397"/>
                    <a:pt x="0" y="264"/>
                  </a:cubicBezTo>
                  <a:close/>
                </a:path>
              </a:pathLst>
            </a:custGeom>
            <a:solidFill>
              <a:schemeClr val="bg2">
                <a:alpha val="53000"/>
              </a:schemeClr>
            </a:solidFill>
            <a:ln>
              <a:noFill/>
            </a:ln>
          </p:spPr>
          <p:style>
            <a:lnRef idx="0"/>
            <a:fillRef idx="0"/>
            <a:effectRef idx="0"/>
            <a:fontRef idx="minor"/>
          </p:style>
          <p:txBody>
            <a:bodyPr/>
            <a:lstStyle/>
            <a:p/>
          </p:txBody>
        </p:sp>
        <p:sp>
          <p:nvSpPr>
            <p:cNvPr id="46" name="CustomShape 3"/>
            <p:cNvSpPr/>
            <p:nvPr/>
          </p:nvSpPr>
          <p:spPr>
            <a:xfrm rot="19450800">
              <a:off x="8241120" y="-711000"/>
              <a:ext cx="1944360" cy="3896280"/>
            </a:xfrm>
            <a:custGeom>
              <a:rect l="l" t="t" r="r" b="b"/>
              <a:pathLst>
                <a:path w="196" h="393">
                  <a:moveTo>
                    <a:pt x="0" y="198"/>
                  </a:moveTo>
                  <a:cubicBezTo>
                    <a:pt x="0" y="103"/>
                    <a:pt x="64" y="26"/>
                    <a:pt x="157" y="8"/>
                  </a:cubicBezTo>
                  <a:cubicBezTo>
                    <a:pt x="171" y="6"/>
                    <a:pt x="188" y="0"/>
                    <a:pt x="192" y="22"/>
                  </a:cubicBezTo>
                  <a:cubicBezTo>
                    <a:pt x="196" y="41"/>
                    <a:pt x="190" y="52"/>
                    <a:pt x="167" y="56"/>
                  </a:cubicBezTo>
                  <a:cubicBezTo>
                    <a:pt x="95" y="70"/>
                    <a:pt x="47" y="129"/>
                    <a:pt x="48" y="198"/>
                  </a:cubicBezTo>
                  <a:cubicBezTo>
                    <a:pt x="48" y="267"/>
                    <a:pt x="97" y="325"/>
                    <a:pt x="170" y="339"/>
                  </a:cubicBezTo>
                  <a:cubicBezTo>
                    <a:pt x="191" y="343"/>
                    <a:pt x="195" y="354"/>
                    <a:pt x="193" y="372"/>
                  </a:cubicBezTo>
                  <a:cubicBezTo>
                    <a:pt x="190" y="393"/>
                    <a:pt x="174" y="389"/>
                    <a:pt x="160" y="387"/>
                  </a:cubicBezTo>
                  <a:cubicBezTo>
                    <a:pt x="70" y="375"/>
                    <a:pt x="0" y="293"/>
                    <a:pt x="0" y="198"/>
                  </a:cubicBezTo>
                  <a:close/>
                </a:path>
              </a:pathLst>
            </a:custGeom>
            <a:solidFill>
              <a:schemeClr val="bg2">
                <a:alpha val="53000"/>
              </a:schemeClr>
            </a:solidFill>
            <a:ln>
              <a:noFill/>
            </a:ln>
          </p:spPr>
          <p:style>
            <a:lnRef idx="0"/>
            <a:fillRef idx="0"/>
            <a:effectRef idx="0"/>
            <a:fontRef idx="minor"/>
          </p:style>
          <p:txBody>
            <a:bodyPr/>
            <a:lstStyle/>
            <a:p/>
          </p:txBody>
        </p:sp>
        <p:sp>
          <p:nvSpPr>
            <p:cNvPr id="47" name="CustomShape 4"/>
            <p:cNvSpPr/>
            <p:nvPr/>
          </p:nvSpPr>
          <p:spPr>
            <a:xfrm rot="19450800">
              <a:off x="8959320" y="336600"/>
              <a:ext cx="713160" cy="1674360"/>
            </a:xfrm>
            <a:custGeom>
              <a:rect l="l" t="t" r="r" b="b"/>
              <a:pathLst>
                <a:path w="72" h="169">
                  <a:moveTo>
                    <a:pt x="0" y="84"/>
                  </a:moveTo>
                  <a:cubicBezTo>
                    <a:pt x="2" y="62"/>
                    <a:pt x="6" y="39"/>
                    <a:pt x="20" y="20"/>
                  </a:cubicBezTo>
                  <a:cubicBezTo>
                    <a:pt x="25" y="13"/>
                    <a:pt x="31" y="0"/>
                    <a:pt x="42" y="9"/>
                  </a:cubicBezTo>
                  <a:cubicBezTo>
                    <a:pt x="53" y="18"/>
                    <a:pt x="72" y="25"/>
                    <a:pt x="62" y="44"/>
                  </a:cubicBezTo>
                  <a:cubicBezTo>
                    <a:pt x="47" y="72"/>
                    <a:pt x="47" y="97"/>
                    <a:pt x="62" y="125"/>
                  </a:cubicBezTo>
                  <a:cubicBezTo>
                    <a:pt x="72" y="143"/>
                    <a:pt x="53" y="151"/>
                    <a:pt x="43" y="159"/>
                  </a:cubicBezTo>
                  <a:cubicBezTo>
                    <a:pt x="31" y="169"/>
                    <a:pt x="25" y="156"/>
                    <a:pt x="20" y="148"/>
                  </a:cubicBezTo>
                  <a:cubicBezTo>
                    <a:pt x="6" y="129"/>
                    <a:pt x="2" y="107"/>
                    <a:pt x="0" y="84"/>
                  </a:cubicBezTo>
                  <a:close/>
                </a:path>
              </a:pathLst>
            </a:custGeom>
            <a:solidFill>
              <a:schemeClr val="bg2">
                <a:alpha val="53000"/>
              </a:schemeClr>
            </a:solidFill>
            <a:ln>
              <a:noFill/>
            </a:ln>
          </p:spPr>
          <p:style>
            <a:lnRef idx="0"/>
            <a:fillRef idx="0"/>
            <a:effectRef idx="0"/>
            <a:fontRef idx="minor"/>
          </p:style>
          <p:txBody>
            <a:bodyPr/>
            <a:lstStyle/>
            <a:p/>
          </p:txBody>
        </p:sp>
      </p:grpSp>
      <p:sp>
        <p:nvSpPr>
          <p:cNvPr id="48" name="CustomShape 5"/>
          <p:cNvSpPr/>
          <p:nvPr/>
        </p:nvSpPr>
        <p:spPr>
          <a:xfrm rot="10800000">
            <a:off x="516240" y="-16200"/>
            <a:ext cx="1258200" cy="110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p:style>
        <p:txBody>
          <a:bodyPr/>
          <a:lstStyle/>
          <a:p/>
        </p:txBody>
      </p:sp>
      <p:sp>
        <p:nvSpPr>
          <p:cNvPr id="49" name="CustomShape 6"/>
          <p:cNvSpPr/>
          <p:nvPr/>
        </p:nvSpPr>
        <p:spPr>
          <a:xfrm>
            <a:off x="11371680" y="6409440"/>
            <a:ext cx="279720" cy="2797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p:style>
        <p:txBody>
          <a:bodyPr/>
          <a:lstStyle/>
          <a:p/>
        </p:txBody>
      </p:sp>
      <p:sp>
        <p:nvSpPr>
          <p:cNvPr id="50" name="PlaceHolder 7"/>
          <p:cNvSpPr>
            <a:spLocks noGrp="1"/>
          </p:cNvSpPr>
          <p:nvPr>
            <p:ph type="sldNum"/>
          </p:nvPr>
        </p:nvSpPr>
        <p:spPr>
          <a:xfrm>
            <a:off x="11363760" y="6455880"/>
            <a:ext cx="294120" cy="186840"/>
          </a:xfrm>
          <a:prstGeom prst="rect">
            <a:avLst/>
          </a:prstGeom>
        </p:spPr>
        <p:txBody>
          <a:bodyPr lIns="0" tIns="0" rIns="0" bIns="0" anchor="ctr">
            <a:noAutofit/>
          </a:bodyPr>
          <a:lstStyle/>
          <a:p>
            <a:pPr algn="ctr">
              <a:lnSpc>
                <a:spcPct val="100000"/>
              </a:lnSpc>
            </a:pPr>
            <a:fld id="{F24B4419-120D-4A73-9765-91525630E138}" type="slidenum">
              <a:rPr lang="en-US" sz="900" b="0" strike="noStrike" spc="-1">
                <a:solidFill>
                  <a:srgbClr val="FFFFFF"/>
                </a:solidFill>
                <a:latin typeface="Calibri"/>
              </a:rPr>
              <a:t>&lt;номер&gt;</a:t>
            </a:fld>
            <a:endParaRPr lang="ru-RU" sz="900" b="0" strike="noStrike" spc="-1">
              <a:latin typeface="Times New Roman"/>
            </a:endParaRPr>
          </a:p>
        </p:txBody>
      </p:sp>
      <p:sp>
        <p:nvSpPr>
          <p:cNvPr id="51" name="PlaceHolder 8"/>
          <p:cNvSpPr>
            <a:spLocks noGrp="1"/>
          </p:cNvSpPr>
          <p:nvPr>
            <p:ph type="body" idx="1"/>
          </p:nvPr>
        </p:nvSpPr>
        <p:spPr>
          <a:xfrm>
            <a:off x="515880" y="1825560"/>
            <a:ext cx="10837440" cy="4350960"/>
          </a:xfrm>
          <a:prstGeom prst="rect">
            <a:avLst/>
          </a:prstGeom>
        </p:spPr>
        <p:txBody>
          <a:bodyPr>
            <a:noAutofit/>
          </a:bodyPr>
          <a:lstStyle/>
          <a:p>
            <a:pPr marL="228600" indent="-228240">
              <a:lnSpc>
                <a:spcPct val="90000"/>
              </a:lnSpc>
              <a:spcBef>
                <a:spcPts val="1001"/>
              </a:spcBef>
              <a:buClr>
                <a:srgbClr val="000000"/>
              </a:buClr>
              <a:buFont typeface="Arial"/>
              <a:buChar char="•"/>
            </a:pPr>
            <a:r>
              <a:rPr lang="ru-RU" sz="2800" b="0" strike="noStrike" spc="-1">
                <a:solidFill>
                  <a:srgbClr val="000000"/>
                </a:solidFill>
                <a:latin typeface="Calibri"/>
              </a:rPr>
              <a:t>Образец текста</a:t>
            </a:r>
            <a:endParaRPr lang="ru-RU" sz="2800" b="0" strike="noStrike" spc="-1">
              <a:solidFill>
                <a:srgbClr val="000000"/>
              </a:solidFill>
              <a:latin typeface="Calibri"/>
            </a:endParaRPr>
          </a:p>
          <a:p>
            <a:pPr marL="685800" lvl="1" indent="-228240">
              <a:lnSpc>
                <a:spcPct val="90000"/>
              </a:lnSpc>
              <a:spcBef>
                <a:spcPts val="499"/>
              </a:spcBef>
              <a:buClr>
                <a:srgbClr val="000000"/>
              </a:buClr>
              <a:buFont typeface="Arial"/>
              <a:buChar char="•"/>
            </a:pPr>
            <a:r>
              <a:rPr lang="ru-RU" sz="2400" b="0" strike="noStrike" spc="-1">
                <a:solidFill>
                  <a:srgbClr val="000000"/>
                </a:solidFill>
                <a:latin typeface="Calibri"/>
              </a:rPr>
              <a:t>Второй уровень</a:t>
            </a:r>
            <a:endParaRPr lang="ru-RU" sz="2400" b="0" strike="noStrike" spc="-1">
              <a:solidFill>
                <a:srgbClr val="000000"/>
              </a:solidFill>
              <a:latin typeface="Calibri"/>
            </a:endParaRPr>
          </a:p>
          <a:p>
            <a:pPr marL="1143000" lvl="2" indent="-228240">
              <a:lnSpc>
                <a:spcPct val="90000"/>
              </a:lnSpc>
              <a:spcBef>
                <a:spcPts val="499"/>
              </a:spcBef>
              <a:buClr>
                <a:srgbClr val="000000"/>
              </a:buClr>
              <a:buFont typeface="Arial"/>
              <a:buChar char="•"/>
            </a:pPr>
            <a:r>
              <a:rPr lang="ru-RU" sz="2000" b="0" strike="noStrike" spc="-1">
                <a:solidFill>
                  <a:srgbClr val="000000"/>
                </a:solidFill>
                <a:latin typeface="Calibri"/>
              </a:rPr>
              <a:t>Третий уровень</a:t>
            </a:r>
            <a:endParaRPr lang="ru-RU" sz="2000" b="0" strike="noStrike" spc="-1">
              <a:solidFill>
                <a:srgbClr val="000000"/>
              </a:solidFill>
              <a:latin typeface="Calibri"/>
            </a:endParaRPr>
          </a:p>
          <a:p>
            <a:pPr marL="1600200" lvl="3" indent="-228240">
              <a:lnSpc>
                <a:spcPct val="90000"/>
              </a:lnSpc>
              <a:spcBef>
                <a:spcPts val="499"/>
              </a:spcBef>
              <a:buClr>
                <a:srgbClr val="000000"/>
              </a:buClr>
              <a:buFont typeface="Arial"/>
              <a:buChar char="•"/>
            </a:pPr>
            <a:r>
              <a:rPr lang="ru-RU" sz="1800" b="0" strike="noStrike" spc="-1">
                <a:solidFill>
                  <a:srgbClr val="000000"/>
                </a:solidFill>
                <a:latin typeface="Calibri"/>
              </a:rPr>
              <a:t>Четвертый уровень</a:t>
            </a:r>
            <a:endParaRPr lang="ru-RU" sz="1800" b="0" strike="noStrike" spc="-1">
              <a:solidFill>
                <a:srgbClr val="000000"/>
              </a:solidFill>
              <a:latin typeface="Calibri"/>
            </a:endParaRPr>
          </a:p>
          <a:p>
            <a:pPr marL="2057400" lvl="4" indent="-228240">
              <a:lnSpc>
                <a:spcPct val="90000"/>
              </a:lnSpc>
              <a:spcBef>
                <a:spcPts val="499"/>
              </a:spcBef>
              <a:buClr>
                <a:srgbClr val="000000"/>
              </a:buClr>
              <a:buFont typeface="Arial"/>
              <a:buChar char="•"/>
            </a:pPr>
            <a:r>
              <a:rPr lang="ru-RU" sz="1800" b="0" strike="noStrike" spc="-1">
                <a:solidFill>
                  <a:srgbClr val="000000"/>
                </a:solidFill>
                <a:latin typeface="Calibri"/>
              </a:rPr>
              <a:t>Пятый уровень</a:t>
            </a:r>
            <a:endParaRPr lang="ru-RU" sz="1800" b="0" strike="noStrike" spc="-1">
              <a:solidFill>
                <a:srgbClr val="000000"/>
              </a:solidFill>
              <a:latin typeface="Calibri"/>
            </a:endParaRPr>
          </a:p>
        </p:txBody>
      </p:sp>
      <p:pic>
        <p:nvPicPr>
          <p:cNvPr id="52" name="Рисунок 11"/>
          <p:cNvPicPr/>
          <p:nvPr/>
        </p:nvPicPr>
        <p:blipFill>
          <a:blip r:embed="rId2"/>
          <a:stretch>
            <a:fillRect/>
          </a:stretch>
        </p:blipFill>
        <p:spPr>
          <a:xfrm>
            <a:off x="471960" y="6261480"/>
            <a:ext cx="1072800" cy="413640"/>
          </a:xfrm>
          <a:prstGeom prst="rect">
            <a:avLst/>
          </a:prstGeom>
          <a:ln>
            <a:noFill/>
          </a:ln>
        </p:spPr>
      </p:pic>
      <p:sp>
        <p:nvSpPr>
          <p:cNvPr id="53" name="PlaceHolder 9"/>
          <p:cNvSpPr>
            <a:spLocks noGrp="1"/>
          </p:cNvSpPr>
          <p:nvPr>
            <p:ph type="title" idx="2"/>
          </p:nvPr>
        </p:nvSpPr>
        <p:spPr>
          <a:xfrm>
            <a:off x="515880" y="246600"/>
            <a:ext cx="11150280" cy="919800"/>
          </a:xfrm>
          <a:prstGeom prst="rect">
            <a:avLst/>
          </a:prstGeom>
        </p:spPr>
        <p:txBody>
          <a:bodyPr lIns="0" tIns="0" rIns="0" bIns="0" anchor="b">
            <a:noAutofit/>
          </a:bodyPr>
          <a:lstStyle/>
          <a:p>
            <a:pPr>
              <a:lnSpc>
                <a:spcPct val="90000"/>
              </a:lnSpc>
            </a:pPr>
            <a:r>
              <a:rPr lang="ru-RU" sz="3200" b="1" strike="noStrike" cap="all" spc="-1">
                <a:solidFill>
                  <a:srgbClr val="000000"/>
                </a:solidFill>
                <a:latin typeface="Corbel"/>
              </a:rPr>
              <a:t>Образец заголовка</a:t>
            </a:r>
            <a:endParaRPr lang="ru-RU" sz="32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62" r:id="rId1"/>
  </p:sldLayoutIdLst>
  <p:transition/>
  <p:timing/>
  <p:txStyles>
    <p:titleStyle/>
    <p:bodyStyle/>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4.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4.jpeg" /><Relationship Id="rId3" Type="http://schemas.openxmlformats.org/officeDocument/2006/relationships/image" Target="../media/image25.jpeg" /><Relationship Id="rId4" Type="http://schemas.openxmlformats.org/officeDocument/2006/relationships/image" Target="../media/image26.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7.jpeg" /><Relationship Id="rId3" Type="http://schemas.openxmlformats.org/officeDocument/2006/relationships/image" Target="../media/image28.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9.jpeg" /><Relationship Id="rId3" Type="http://schemas.openxmlformats.org/officeDocument/2006/relationships/image" Target="../media/image30.jpeg" /><Relationship Id="rId4" Type="http://schemas.openxmlformats.org/officeDocument/2006/relationships/image" Target="../media/image31.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 Id="rId3" Type="http://schemas.openxmlformats.org/officeDocument/2006/relationships/image" Target="../media/image6.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 Id="rId3" Type="http://schemas.openxmlformats.org/officeDocument/2006/relationships/image" Target="../media/image8.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image" Target="../media/image10.jpeg" /><Relationship Id="rId4" Type="http://schemas.openxmlformats.org/officeDocument/2006/relationships/image" Target="../media/image11.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 Id="rId3" Type="http://schemas.openxmlformats.org/officeDocument/2006/relationships/image" Target="../media/image1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image" Target="../media/image15.jpeg" /><Relationship Id="rId4" Type="http://schemas.openxmlformats.org/officeDocument/2006/relationships/image" Target="../media/image1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jpeg" /><Relationship Id="rId3" Type="http://schemas.openxmlformats.org/officeDocument/2006/relationships/image" Target="../media/image18.jpeg" /><Relationship Id="rId4" Type="http://schemas.openxmlformats.org/officeDocument/2006/relationships/image" Target="../media/image19.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jpeg" /><Relationship Id="rId3" Type="http://schemas.openxmlformats.org/officeDocument/2006/relationships/image" Target="../media/image21.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jpeg" /><Relationship Id="rId3" Type="http://schemas.openxmlformats.org/officeDocument/2006/relationships/image" Target="../media/image23.jpeg" /></Relationships>
</file>

<file path=ppt/slides/slide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6" name="TextShape 1"/>
          <p:cNvSpPr txBox="1"/>
          <p:nvPr/>
        </p:nvSpPr>
        <p:spPr>
          <a:xfrm>
            <a:off x="6373800" y="2140920"/>
            <a:ext cx="5143320" cy="2090520"/>
          </a:xfrm>
          <a:prstGeom prst="rect">
            <a:avLst/>
          </a:prstGeom>
          <a:noFill/>
          <a:ln>
            <a:noFill/>
          </a:ln>
        </p:spPr>
        <p:txBody>
          <a:bodyPr anchor="b">
            <a:noAutofit/>
          </a:bodyPr>
          <a:lstStyle/>
          <a:p>
            <a:pPr algn="ctr">
              <a:lnSpc>
                <a:spcPct val="90000"/>
              </a:lnSpc>
            </a:pPr>
            <a:r>
              <a:rPr lang="en-US" sz="8000" b="1" strike="noStrike" cap="all" spc="-1">
                <a:solidFill>
                  <a:srgbClr val="FFFFFF"/>
                </a:solidFill>
                <a:latin typeface="Agency FB"/>
              </a:rPr>
              <a:t>4</a:t>
            </a:r>
            <a:r>
              <a:rPr lang="ru-RU" sz="8000" b="1" strike="noStrike" cap="all" spc="-1">
                <a:solidFill>
                  <a:srgbClr val="FFFFFF"/>
                </a:solidFill>
                <a:latin typeface="Corbel"/>
              </a:rPr>
              <a:t> </a:t>
            </a:r>
            <a:r>
              <a:rPr lang="en-US" sz="8000" b="1" strike="noStrike" cap="all" spc="-1">
                <a:solidFill>
                  <a:srgbClr val="FFFFFF"/>
                </a:solidFill>
                <a:latin typeface="Agency FB"/>
              </a:rPr>
              <a:t>UK  capitals</a:t>
            </a:r>
            <a:endParaRPr lang="ru-RU" sz="8000" b="0" strike="noStrike" spc="-1">
              <a:solidFill>
                <a:srgbClr val="000000"/>
              </a:solidFill>
              <a:latin typeface="Calibri"/>
            </a:endParaRPr>
          </a:p>
        </p:txBody>
      </p:sp>
      <p:sp>
        <p:nvSpPr>
          <p:cNvPr id="97" name="TextShape 2"/>
          <p:cNvSpPr txBox="1"/>
          <p:nvPr/>
        </p:nvSpPr>
        <p:spPr>
          <a:xfrm>
            <a:off x="6373800" y="4236480"/>
            <a:ext cx="5390640" cy="1069560"/>
          </a:xfrm>
          <a:prstGeom prst="rect">
            <a:avLst/>
          </a:prstGeom>
          <a:noFill/>
          <a:ln>
            <a:noFill/>
          </a:ln>
        </p:spPr>
        <p:txBody>
          <a:bodyPr>
            <a:noAutofit/>
          </a:bodyPr>
          <a:lstStyle/>
          <a:p>
            <a:pPr algn="ctr">
              <a:lnSpc>
                <a:spcPct val="90000"/>
              </a:lnSpc>
              <a:spcBef>
                <a:spcPts val="1001"/>
              </a:spcBef>
            </a:pPr>
            <a:r>
              <a:rPr lang="en-US" sz="3200" b="0" strike="noStrike" cap="all" spc="-1">
                <a:solidFill>
                  <a:srgbClr val="FFFFFF"/>
                </a:solidFill>
                <a:latin typeface="Calibri"/>
              </a:rPr>
              <a:t>( London, Edinburgh, Cardiff, Belfast )</a:t>
            </a:r>
            <a:endParaRPr lang="ru-RU" sz="3200" b="0" strike="noStrike" spc="-1">
              <a:latin typeface="Arial"/>
            </a:endParaRPr>
          </a:p>
        </p:txBody>
      </p:sp>
      <p:sp>
        <p:nvSpPr>
          <p:cNvPr id="98" name="CustomShape 3"/>
          <p:cNvSpPr/>
          <p:nvPr/>
        </p:nvSpPr>
        <p:spPr>
          <a:xfrm>
            <a:off x="704880" y="688320"/>
            <a:ext cx="5305320" cy="5305320"/>
          </a:xfrm>
          <a:prstGeom prst="ellipse">
            <a:avLst/>
          </a:prstGeom>
          <a:blipFill rotWithShape="0">
            <a:blip r:embed="rId3"/>
            <a:stretch>
              <a:fillRect/>
            </a:stretch>
          </a:blipFill>
          <a:ln>
            <a:noFill/>
          </a:ln>
        </p:spPr>
        <p:style>
          <a:lnRef idx="0"/>
          <a:fillRef idx="0"/>
          <a:effectRef idx="0"/>
          <a:fontRef idx="minor"/>
        </p:style>
        <p:txBody>
          <a:bodyPr/>
          <a:lstStyle/>
          <a:p/>
        </p:txBody>
      </p:sp>
      <p:sp>
        <p:nvSpPr>
          <p:cNvPr id="99" name="CustomShape 4"/>
          <p:cNvSpPr/>
          <p:nvPr/>
        </p:nvSpPr>
        <p:spPr>
          <a:xfrm>
            <a:off x="9593280" y="312840"/>
            <a:ext cx="2349720" cy="85788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p:style>
        <p:txBody>
          <a:bodyPr/>
          <a:lstStyle/>
          <a:p/>
        </p:txBody>
      </p:sp>
      <p:sp>
        <p:nvSpPr>
          <p:cNvPr id="100" name="CustomShape 5"/>
          <p:cNvSpPr/>
          <p:nvPr/>
        </p:nvSpPr>
        <p:spPr>
          <a:xfrm>
            <a:off x="8945640" y="5847480"/>
            <a:ext cx="3119400" cy="913320"/>
          </a:xfrm>
          <a:prstGeom prst="rect">
            <a:avLst/>
          </a:prstGeom>
          <a:noFill/>
          <a:ln>
            <a:noFill/>
          </a:ln>
        </p:spPr>
        <p:style>
          <a:lnRef idx="0"/>
          <a:fillRef idx="0"/>
          <a:effectRef idx="0"/>
          <a:fontRef idx="minor"/>
        </p:style>
        <p:txBody>
          <a:bodyPr/>
          <a:lstStyle/>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 name="TextShape 1"/>
          <p:cNvSpPr txBox="1"/>
          <p:nvPr/>
        </p:nvSpPr>
        <p:spPr>
          <a:xfrm>
            <a:off x="11363760" y="6455880"/>
            <a:ext cx="294120" cy="186840"/>
          </a:xfrm>
          <a:prstGeom prst="rect">
            <a:avLst/>
          </a:prstGeom>
          <a:noFill/>
          <a:ln>
            <a:noFill/>
          </a:ln>
        </p:spPr>
        <p:txBody>
          <a:bodyPr lIns="0" tIns="0" rIns="0" bIns="0" anchor="ctr">
            <a:noAutofit/>
          </a:bodyPr>
          <a:lstStyle/>
          <a:p>
            <a:pPr algn="ctr">
              <a:lnSpc>
                <a:spcPct val="100000"/>
              </a:lnSpc>
            </a:pPr>
            <a:fld id="{4F37BF62-BC43-4330-9BD5-5F28F2547F9B}" type="slidenum">
              <a:rPr lang="en-US" sz="900" b="0" strike="noStrike" spc="-1">
                <a:solidFill>
                  <a:srgbClr val="FFFFFF"/>
                </a:solidFill>
                <a:latin typeface="Calibri"/>
              </a:rPr>
              <a:t>10</a:t>
            </a:fld>
            <a:endParaRPr lang="ru-RU" sz="900" b="0" strike="noStrike" spc="-1">
              <a:latin typeface="Times New Roman"/>
            </a:endParaRPr>
          </a:p>
        </p:txBody>
      </p:sp>
      <p:sp>
        <p:nvSpPr>
          <p:cNvPr id="144" name="TextShape 2"/>
          <p:cNvSpPr txBox="1"/>
          <p:nvPr/>
        </p:nvSpPr>
        <p:spPr>
          <a:xfrm>
            <a:off x="7553160" y="1131120"/>
            <a:ext cx="3810240" cy="5163840"/>
          </a:xfrm>
          <a:prstGeom prst="rect">
            <a:avLst/>
          </a:prstGeom>
          <a:noFill/>
          <a:ln>
            <a:noFill/>
          </a:ln>
        </p:spPr>
        <p:txBody>
          <a:bodyPr>
            <a:normAutofit fontScale="26000"/>
          </a:bodyPr>
          <a:lstStyle/>
          <a:p>
            <a:pPr algn="just">
              <a:lnSpc>
                <a:spcPct val="90000"/>
              </a:lnSpc>
              <a:spcBef>
                <a:spcPts val="1001"/>
              </a:spcBef>
            </a:pPr>
            <a:r>
              <a:rPr lang="en-US" sz="2800" b="1" strike="noStrike" spc="-1">
                <a:solidFill>
                  <a:srgbClr val="000000"/>
                </a:solidFill>
                <a:latin typeface="Aparajita"/>
              </a:rPr>
              <a:t>Splendid neo-classical white-stoned architectural ensemble of the Civic Centre, the City hall, National Museum, Law Courts and University buildings are wonderful sights of the city.</a:t>
            </a:r>
            <a:endParaRPr lang="ru-RU" sz="2800" b="0" strike="noStrike" spc="-1">
              <a:solidFill>
                <a:srgbClr val="000000"/>
              </a:solidFill>
              <a:latin typeface="Calibri"/>
            </a:endParaRPr>
          </a:p>
          <a:p>
            <a:pPr algn="just">
              <a:lnSpc>
                <a:spcPct val="90000"/>
              </a:lnSpc>
              <a:spcBef>
                <a:spcPts val="1001"/>
              </a:spcBef>
            </a:pPr>
            <a:endParaRPr lang="ru-RU" sz="2800" b="0" strike="noStrike" spc="-1">
              <a:solidFill>
                <a:srgbClr val="000000"/>
              </a:solidFill>
              <a:latin typeface="Calibri"/>
            </a:endParaRPr>
          </a:p>
          <a:p>
            <a:pPr algn="just">
              <a:lnSpc>
                <a:spcPct val="90000"/>
              </a:lnSpc>
              <a:spcBef>
                <a:spcPts val="1001"/>
              </a:spcBef>
            </a:pPr>
            <a:endParaRPr lang="ru-RU" sz="2800" b="0" strike="noStrike" spc="-1">
              <a:solidFill>
                <a:srgbClr val="000000"/>
              </a:solidFill>
              <a:latin typeface="Calibri"/>
            </a:endParaRPr>
          </a:p>
          <a:p>
            <a:pPr algn="just">
              <a:lnSpc>
                <a:spcPct val="90000"/>
              </a:lnSpc>
              <a:spcBef>
                <a:spcPts val="1001"/>
              </a:spcBef>
            </a:pPr>
            <a:r>
              <a:rPr lang="en-US" sz="2800" b="1" strike="noStrike" spc="-1">
                <a:solidFill>
                  <a:srgbClr val="000000"/>
                </a:solidFill>
                <a:latin typeface="Aparajita"/>
              </a:rPr>
              <a:t>National Museum of Cardiff contains a world-class collection of impressionist paintings, it is considered as one of the greatest collections outside Paris and St Petersburg.</a:t>
            </a:r>
            <a:endParaRPr lang="ru-RU" sz="2800" b="0" strike="noStrike" spc="-1">
              <a:solidFill>
                <a:srgbClr val="000000"/>
              </a:solidFill>
              <a:latin typeface="Calibri"/>
            </a:endParaRPr>
          </a:p>
        </p:txBody>
      </p:sp>
      <p:pic>
        <p:nvPicPr>
          <p:cNvPr id="145" name="Рисунок 4"/>
          <p:cNvPicPr/>
          <p:nvPr/>
        </p:nvPicPr>
        <p:blipFill>
          <a:blip r:embed="rId2"/>
          <a:stretch>
            <a:fillRect/>
          </a:stretch>
        </p:blipFill>
        <p:spPr>
          <a:xfrm>
            <a:off x="433080" y="6239160"/>
            <a:ext cx="1090800" cy="432360"/>
          </a:xfrm>
          <a:prstGeom prst="rect">
            <a:avLst/>
          </a:prstGeom>
          <a:ln>
            <a:noFill/>
          </a:ln>
        </p:spPr>
      </p:pic>
      <p:sp>
        <p:nvSpPr>
          <p:cNvPr id="146" name="CustomShape 3"/>
          <p:cNvSpPr/>
          <p:nvPr/>
        </p:nvSpPr>
        <p:spPr>
          <a:xfrm>
            <a:off x="1146960" y="308520"/>
            <a:ext cx="5582160" cy="3139920"/>
          </a:xfrm>
          <a:prstGeom prst="round2DiagRect">
            <a:avLst>
              <a:gd name="adj1" fmla="val 16667"/>
              <a:gd name="adj2" fmla="val 0"/>
            </a:avLst>
          </a:prstGeom>
          <a:blipFill rotWithShape="0">
            <a:blip r:embed="rId3"/>
            <a:stretch>
              <a:fillRect/>
            </a:stretch>
          </a:blipFill>
          <a:ln w="88920" cap="sq">
            <a:solidFill>
              <a:schemeClr val="accent4">
                <a:lumMod val="75000"/>
              </a:schemeClr>
            </a:solidFill>
            <a:miter/>
          </a:ln>
          <a:effectLst>
            <a:outerShdw blurRad="254000" algn="tl" rotWithShape="0">
              <a:srgbClr val="000000">
                <a:alpha val="43000"/>
              </a:srgbClr>
            </a:outerShdw>
          </a:effectLst>
        </p:spPr>
        <p:style>
          <a:lnRef idx="0"/>
          <a:fillRef idx="0"/>
          <a:effectRef idx="0"/>
          <a:fontRef idx="minor"/>
        </p:style>
        <p:txBody>
          <a:bodyPr/>
          <a:lstStyle/>
          <a:p/>
        </p:txBody>
      </p:sp>
      <p:sp>
        <p:nvSpPr>
          <p:cNvPr id="147" name="CustomShape 4"/>
          <p:cNvSpPr/>
          <p:nvPr/>
        </p:nvSpPr>
        <p:spPr>
          <a:xfrm>
            <a:off x="2011680" y="3704400"/>
            <a:ext cx="4172400" cy="2750760"/>
          </a:xfrm>
          <a:prstGeom prst="round2DiagRect">
            <a:avLst>
              <a:gd name="adj1" fmla="val 0"/>
              <a:gd name="adj2" fmla="val 20700"/>
            </a:avLst>
          </a:prstGeom>
          <a:blipFill rotWithShape="0">
            <a:blip r:embed="rId4"/>
            <a:stretch>
              <a:fillRect/>
            </a:stretch>
          </a:blipFill>
          <a:ln w="88920" cap="sq">
            <a:solidFill>
              <a:schemeClr val="accent4">
                <a:lumMod val="75000"/>
              </a:schemeClr>
            </a:solidFill>
            <a:miter/>
          </a:ln>
          <a:effectLst>
            <a:outerShdw blurRad="254000" algn="tl" rotWithShape="0">
              <a:srgbClr val="000000">
                <a:alpha val="43000"/>
              </a:srgbClr>
            </a:outerShdw>
          </a:effectLst>
        </p:spPr>
        <p:style>
          <a:lnRef idx="0"/>
          <a:fillRef idx="0"/>
          <a:effectRef idx="0"/>
          <a:fontRef idx="minor"/>
        </p:style>
        <p:txBody>
          <a:bodyPr/>
          <a:lstStyle/>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8" name="TextShape 1"/>
          <p:cNvSpPr txBox="1"/>
          <p:nvPr/>
        </p:nvSpPr>
        <p:spPr>
          <a:xfrm>
            <a:off x="11363760" y="6455880"/>
            <a:ext cx="294120" cy="186840"/>
          </a:xfrm>
          <a:prstGeom prst="rect">
            <a:avLst/>
          </a:prstGeom>
          <a:noFill/>
          <a:ln>
            <a:noFill/>
          </a:ln>
        </p:spPr>
        <p:txBody>
          <a:bodyPr lIns="0" tIns="0" rIns="0" bIns="0" anchor="ctr">
            <a:noAutofit/>
          </a:bodyPr>
          <a:lstStyle/>
          <a:p>
            <a:pPr algn="ctr">
              <a:lnSpc>
                <a:spcPct val="100000"/>
              </a:lnSpc>
            </a:pPr>
            <a:fld id="{8C9A9789-2B49-4879-B160-D1EAD135EBAF}" type="slidenum">
              <a:rPr lang="en-US" sz="900" b="0" strike="noStrike" spc="-1">
                <a:solidFill>
                  <a:srgbClr val="FFFFFF"/>
                </a:solidFill>
                <a:latin typeface="Calibri"/>
              </a:rPr>
              <a:t>11</a:t>
            </a:fld>
            <a:endParaRPr lang="ru-RU" sz="900" b="0" strike="noStrike" spc="-1">
              <a:latin typeface="Times New Roman"/>
            </a:endParaRPr>
          </a:p>
        </p:txBody>
      </p:sp>
      <p:sp>
        <p:nvSpPr>
          <p:cNvPr id="149" name="TextShape 2"/>
          <p:cNvSpPr txBox="1"/>
          <p:nvPr/>
        </p:nvSpPr>
        <p:spPr>
          <a:xfrm>
            <a:off x="7514640" y="1702800"/>
            <a:ext cx="3897720" cy="4536000"/>
          </a:xfrm>
          <a:prstGeom prst="rect">
            <a:avLst/>
          </a:prstGeom>
          <a:noFill/>
          <a:ln>
            <a:noFill/>
          </a:ln>
        </p:spPr>
        <p:txBody>
          <a:bodyPr>
            <a:noAutofit/>
          </a:bodyPr>
          <a:lstStyle/>
          <a:p>
            <a:pPr algn="just">
              <a:lnSpc>
                <a:spcPct val="90000"/>
              </a:lnSpc>
              <a:spcBef>
                <a:spcPts val="1001"/>
              </a:spcBef>
            </a:pPr>
            <a:r>
              <a:rPr lang="en-US" sz="2800" b="1" strike="noStrike" spc="-1">
                <a:solidFill>
                  <a:srgbClr val="000000"/>
                </a:solidFill>
                <a:latin typeface="Aparajita"/>
              </a:rPr>
              <a:t>Belfast is the capital of Northern Ireland; it is situated at the head of the wide Belfast Lough</a:t>
            </a:r>
            <a:r>
              <a:rPr lang="ru-RU" sz="2800" b="1" strike="noStrike" spc="-1">
                <a:solidFill>
                  <a:srgbClr val="000000"/>
                </a:solidFill>
                <a:latin typeface="Calibri"/>
              </a:rPr>
              <a:t>. </a:t>
            </a:r>
            <a:r>
              <a:rPr lang="en-US" sz="2800" b="1" strike="noStrike" spc="-1">
                <a:solidFill>
                  <a:srgbClr val="000000"/>
                </a:solidFill>
                <a:latin typeface="Aparajita"/>
              </a:rPr>
              <a:t>The bigger half of the population of Northern Ireland is concentrated in Belfast, because people are employed at ports, docks, factories and plants.</a:t>
            </a:r>
            <a:endParaRPr lang="ru-RU" sz="2800" b="0" strike="noStrike" spc="-1">
              <a:solidFill>
                <a:srgbClr val="000000"/>
              </a:solidFill>
              <a:latin typeface="Calibri"/>
            </a:endParaRPr>
          </a:p>
        </p:txBody>
      </p:sp>
      <p:sp>
        <p:nvSpPr>
          <p:cNvPr id="150" name="TextShape 3"/>
          <p:cNvSpPr txBox="1"/>
          <p:nvPr/>
        </p:nvSpPr>
        <p:spPr>
          <a:xfrm>
            <a:off x="507600" y="208080"/>
            <a:ext cx="11150280" cy="828000"/>
          </a:xfrm>
          <a:prstGeom prst="rect">
            <a:avLst/>
          </a:prstGeom>
          <a:noFill/>
          <a:ln>
            <a:noFill/>
          </a:ln>
        </p:spPr>
        <p:txBody>
          <a:bodyPr lIns="0" tIns="0" rIns="0" bIns="0" anchor="b">
            <a:noAutofit/>
          </a:bodyPr>
          <a:lstStyle/>
          <a:p>
            <a:pPr algn="ctr">
              <a:lnSpc>
                <a:spcPct val="90000"/>
              </a:lnSpc>
            </a:pPr>
            <a:r>
              <a:rPr lang="en-US" sz="4800" b="1" strike="noStrike" cap="all" spc="-1">
                <a:solidFill>
                  <a:srgbClr val="2C567A"/>
                </a:solidFill>
                <a:latin typeface="Corbel"/>
              </a:rPr>
              <a:t>Belfast</a:t>
            </a:r>
            <a:endParaRPr lang="ru-RU" sz="4800" b="0" strike="noStrike" spc="-1">
              <a:solidFill>
                <a:srgbClr val="000000"/>
              </a:solidFill>
              <a:latin typeface="Calibri"/>
            </a:endParaRPr>
          </a:p>
        </p:txBody>
      </p:sp>
      <p:pic>
        <p:nvPicPr>
          <p:cNvPr id="151" name="Рисунок 5"/>
          <p:cNvPicPr/>
          <p:nvPr/>
        </p:nvPicPr>
        <p:blipFill>
          <a:blip r:embed="rId2"/>
          <a:stretch>
            <a:fillRect/>
          </a:stretch>
        </p:blipFill>
        <p:spPr>
          <a:xfrm>
            <a:off x="427680" y="6239160"/>
            <a:ext cx="1090800" cy="432360"/>
          </a:xfrm>
          <a:prstGeom prst="rect">
            <a:avLst/>
          </a:prstGeom>
          <a:ln>
            <a:noFill/>
          </a:ln>
        </p:spPr>
      </p:pic>
      <p:pic>
        <p:nvPicPr>
          <p:cNvPr id="152" name="Рисунок 6"/>
          <p:cNvPicPr/>
          <p:nvPr/>
        </p:nvPicPr>
        <p:blipFill>
          <a:blip r:embed="rId3"/>
          <a:stretch>
            <a:fillRect/>
          </a:stretch>
        </p:blipFill>
        <p:spPr>
          <a:xfrm>
            <a:off x="427680" y="1588320"/>
            <a:ext cx="6701040" cy="4188240"/>
          </a:xfrm>
          <a:prstGeom prst="rect">
            <a:avLst/>
          </a:prstGeom>
          <a:ln>
            <a:solidFill>
              <a:schemeClr val="accent1"/>
            </a:solidFill>
          </a:ln>
          <a:effectLst>
            <a:outerShdw blurRad="190500" algn="tl" rotWithShape="0">
              <a:srgbClr val="000000">
                <a:alpha val="70000"/>
              </a:srgbClr>
            </a:outerShdw>
          </a:effectLst>
        </p:spPr>
      </p:pic>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 name="TextShape 1"/>
          <p:cNvSpPr txBox="1"/>
          <p:nvPr/>
        </p:nvSpPr>
        <p:spPr>
          <a:xfrm>
            <a:off x="11363760" y="6455880"/>
            <a:ext cx="294120" cy="186840"/>
          </a:xfrm>
          <a:prstGeom prst="rect">
            <a:avLst/>
          </a:prstGeom>
          <a:noFill/>
          <a:ln>
            <a:noFill/>
          </a:ln>
        </p:spPr>
        <p:txBody>
          <a:bodyPr lIns="0" tIns="0" rIns="0" bIns="0" anchor="ctr">
            <a:noAutofit/>
          </a:bodyPr>
          <a:lstStyle/>
          <a:p>
            <a:pPr algn="ctr">
              <a:lnSpc>
                <a:spcPct val="100000"/>
              </a:lnSpc>
            </a:pPr>
            <a:fld id="{DC7E16C9-72A6-4EAF-9F8A-6D274302EB05}" type="slidenum">
              <a:rPr lang="en-US" sz="900" b="0" strike="noStrike" spc="-1">
                <a:solidFill>
                  <a:srgbClr val="FFFFFF"/>
                </a:solidFill>
                <a:latin typeface="Calibri"/>
              </a:rPr>
              <a:t>12</a:t>
            </a:fld>
            <a:endParaRPr lang="ru-RU" sz="900" b="0" strike="noStrike" spc="-1">
              <a:latin typeface="Times New Roman"/>
            </a:endParaRPr>
          </a:p>
        </p:txBody>
      </p:sp>
      <p:sp>
        <p:nvSpPr>
          <p:cNvPr id="154" name="TextShape 2"/>
          <p:cNvSpPr txBox="1"/>
          <p:nvPr/>
        </p:nvSpPr>
        <p:spPr>
          <a:xfrm>
            <a:off x="7708320" y="1387800"/>
            <a:ext cx="3655080" cy="4690800"/>
          </a:xfrm>
          <a:prstGeom prst="rect">
            <a:avLst/>
          </a:prstGeom>
          <a:noFill/>
          <a:ln>
            <a:noFill/>
          </a:ln>
        </p:spPr>
        <p:txBody>
          <a:bodyPr>
            <a:normAutofit fontScale="56000"/>
          </a:bodyPr>
          <a:lstStyle/>
          <a:p>
            <a:pPr algn="just">
              <a:lnSpc>
                <a:spcPct val="90000"/>
              </a:lnSpc>
              <a:spcBef>
                <a:spcPts val="1001"/>
              </a:spcBef>
            </a:pPr>
            <a:r>
              <a:rPr lang="en-US" sz="3200" b="1" strike="noStrike" spc="-1">
                <a:solidFill>
                  <a:srgbClr val="000000"/>
                </a:solidFill>
                <a:latin typeface="Aparajita"/>
              </a:rPr>
              <a:t>Shipbuilding and aircraft building are the leading industries. </a:t>
            </a:r>
            <a:endParaRPr lang="ru-RU" sz="3200" b="0" strike="noStrike" spc="-1">
              <a:solidFill>
                <a:srgbClr val="000000"/>
              </a:solidFill>
              <a:latin typeface="Calibri"/>
            </a:endParaRPr>
          </a:p>
          <a:p>
            <a:pPr algn="just">
              <a:lnSpc>
                <a:spcPct val="90000"/>
              </a:lnSpc>
              <a:spcBef>
                <a:spcPts val="1001"/>
              </a:spcBef>
            </a:pPr>
            <a:endParaRPr lang="ru-RU" sz="3200" b="0" strike="noStrike" spc="-1">
              <a:solidFill>
                <a:srgbClr val="000000"/>
              </a:solidFill>
              <a:latin typeface="Calibri"/>
            </a:endParaRPr>
          </a:p>
          <a:p>
            <a:pPr algn="just">
              <a:lnSpc>
                <a:spcPct val="90000"/>
              </a:lnSpc>
              <a:spcBef>
                <a:spcPts val="1001"/>
              </a:spcBef>
            </a:pPr>
            <a:endParaRPr lang="ru-RU" sz="3200" b="0" strike="noStrike" spc="-1">
              <a:solidFill>
                <a:srgbClr val="000000"/>
              </a:solidFill>
              <a:latin typeface="Calibri"/>
            </a:endParaRPr>
          </a:p>
          <a:p>
            <a:pPr algn="just">
              <a:lnSpc>
                <a:spcPct val="90000"/>
              </a:lnSpc>
              <a:spcBef>
                <a:spcPts val="1001"/>
              </a:spcBef>
            </a:pPr>
            <a:r>
              <a:rPr lang="en-US" sz="3200" b="1" strike="noStrike" spc="-1">
                <a:solidFill>
                  <a:srgbClr val="000000"/>
                </a:solidFill>
                <a:latin typeface="Aparajita"/>
              </a:rPr>
              <a:t>Belfast is also important for Northern Ireland as a port. </a:t>
            </a:r>
            <a:endParaRPr lang="ru-RU" sz="3200" b="0" strike="noStrike" spc="-1">
              <a:solidFill>
                <a:srgbClr val="000000"/>
              </a:solidFill>
              <a:latin typeface="Calibri"/>
            </a:endParaRPr>
          </a:p>
        </p:txBody>
      </p:sp>
      <p:pic>
        <p:nvPicPr>
          <p:cNvPr id="155" name="Рисунок 4"/>
          <p:cNvPicPr/>
          <p:nvPr/>
        </p:nvPicPr>
        <p:blipFill>
          <a:blip r:embed="rId2"/>
          <a:stretch>
            <a:fillRect/>
          </a:stretch>
        </p:blipFill>
        <p:spPr>
          <a:xfrm>
            <a:off x="459720" y="6239160"/>
            <a:ext cx="1090800" cy="432360"/>
          </a:xfrm>
          <a:prstGeom prst="rect">
            <a:avLst/>
          </a:prstGeom>
          <a:ln>
            <a:noFill/>
          </a:ln>
        </p:spPr>
      </p:pic>
      <p:pic>
        <p:nvPicPr>
          <p:cNvPr id="156" name="Рисунок 6"/>
          <p:cNvPicPr/>
          <p:nvPr/>
        </p:nvPicPr>
        <p:blipFill>
          <a:blip r:embed="rId3"/>
          <a:stretch>
            <a:fillRect/>
          </a:stretch>
        </p:blipFill>
        <p:spPr>
          <a:xfrm>
            <a:off x="2037600" y="3223440"/>
            <a:ext cx="5084640" cy="3389400"/>
          </a:xfrm>
          <a:prstGeom prst="rect">
            <a:avLst/>
          </a:prstGeom>
          <a:ln>
            <a:solidFill>
              <a:schemeClr val="accent1"/>
            </a:solidFill>
          </a:ln>
          <a:effectLst>
            <a:outerShdw blurRad="190500" algn="tl" rotWithShape="0">
              <a:srgbClr val="000000">
                <a:alpha val="70000"/>
              </a:srgbClr>
            </a:outerShdw>
          </a:effectLst>
        </p:spPr>
      </p:pic>
      <p:pic>
        <p:nvPicPr>
          <p:cNvPr id="157" name="Рисунок 5"/>
          <p:cNvPicPr/>
          <p:nvPr/>
        </p:nvPicPr>
        <p:blipFill>
          <a:blip r:embed="rId4"/>
          <a:stretch>
            <a:fillRect/>
          </a:stretch>
        </p:blipFill>
        <p:spPr>
          <a:xfrm>
            <a:off x="828360" y="372960"/>
            <a:ext cx="4794840" cy="3184200"/>
          </a:xfrm>
          <a:prstGeom prst="rect">
            <a:avLst/>
          </a:prstGeom>
          <a:ln>
            <a:solidFill>
              <a:schemeClr val="accent1"/>
            </a:solidFill>
          </a:ln>
          <a:effectLst>
            <a:outerShdw blurRad="190500" algn="tl" rotWithShape="0">
              <a:srgbClr val="000000">
                <a:alpha val="70000"/>
              </a:srgbClr>
            </a:outerShdw>
          </a:effectLst>
        </p:spPr>
      </p:pic>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1" name="TextShape 1"/>
          <p:cNvSpPr txBox="1"/>
          <p:nvPr/>
        </p:nvSpPr>
        <p:spPr>
          <a:xfrm>
            <a:off x="11363760" y="6455880"/>
            <a:ext cx="294120" cy="186840"/>
          </a:xfrm>
          <a:prstGeom prst="rect">
            <a:avLst/>
          </a:prstGeom>
          <a:noFill/>
          <a:ln>
            <a:noFill/>
          </a:ln>
        </p:spPr>
        <p:txBody>
          <a:bodyPr lIns="0" tIns="0" rIns="0" bIns="0" anchor="ctr">
            <a:noAutofit/>
          </a:bodyPr>
          <a:lstStyle/>
          <a:p>
            <a:pPr algn="ctr">
              <a:lnSpc>
                <a:spcPct val="100000"/>
              </a:lnSpc>
            </a:pPr>
            <a:fld id="{E70A2622-18F7-41CC-9BEA-856A4039B3CB}" type="slidenum">
              <a:rPr lang="en-US" sz="900" b="0" strike="noStrike" spc="-1">
                <a:solidFill>
                  <a:srgbClr val="FFFFFF"/>
                </a:solidFill>
                <a:latin typeface="Calibri"/>
              </a:rPr>
              <a:t>2</a:t>
            </a:fld>
            <a:endParaRPr lang="ru-RU" sz="900" b="0" strike="noStrike" spc="-1">
              <a:latin typeface="Times New Roman"/>
            </a:endParaRPr>
          </a:p>
        </p:txBody>
      </p:sp>
      <p:sp>
        <p:nvSpPr>
          <p:cNvPr id="102" name="TextShape 2"/>
          <p:cNvSpPr txBox="1"/>
          <p:nvPr/>
        </p:nvSpPr>
        <p:spPr>
          <a:xfrm>
            <a:off x="7219800" y="1159920"/>
            <a:ext cx="4290840" cy="5482800"/>
          </a:xfrm>
          <a:prstGeom prst="rect">
            <a:avLst/>
          </a:prstGeom>
          <a:noFill/>
          <a:ln>
            <a:noFill/>
          </a:ln>
        </p:spPr>
        <p:txBody>
          <a:bodyPr>
            <a:noAutofit/>
          </a:bodyPr>
          <a:lstStyle/>
          <a:p>
            <a:pPr algn="just">
              <a:lnSpc>
                <a:spcPct val="90000"/>
              </a:lnSpc>
              <a:spcBef>
                <a:spcPts val="1001"/>
              </a:spcBef>
            </a:pPr>
            <a:r>
              <a:rPr lang="en-US" sz="2400" b="1" strike="noStrike" spc="-1">
                <a:solidFill>
                  <a:srgbClr val="000000"/>
                </a:solidFill>
                <a:latin typeface="Aparajita"/>
              </a:rPr>
              <a:t>London is the capital and largest city of England and the United Kingdom. It stands on the River Thames. London now has a population of about 9 million (2020). It is the third most populous city in Europe and accounts for 13.4% of the UK population.</a:t>
            </a:r>
            <a:endParaRPr lang="ru-RU" sz="2400" b="0" strike="noStrike" spc="-1">
              <a:solidFill>
                <a:srgbClr val="000000"/>
              </a:solidFill>
              <a:latin typeface="Calibri"/>
            </a:endParaRPr>
          </a:p>
          <a:p>
            <a:pPr algn="just">
              <a:lnSpc>
                <a:spcPct val="90000"/>
              </a:lnSpc>
              <a:spcBef>
                <a:spcPts val="1001"/>
              </a:spcBef>
            </a:pPr>
            <a:endParaRPr lang="ru-RU" sz="2400" b="0" strike="noStrike" spc="-1">
              <a:solidFill>
                <a:srgbClr val="000000"/>
              </a:solidFill>
              <a:latin typeface="Calibri"/>
            </a:endParaRPr>
          </a:p>
          <a:p>
            <a:pPr algn="just">
              <a:lnSpc>
                <a:spcPct val="90000"/>
              </a:lnSpc>
              <a:spcBef>
                <a:spcPts val="1001"/>
              </a:spcBef>
            </a:pPr>
            <a:endParaRPr lang="ru-RU" sz="2400" b="0" strike="noStrike" spc="-1">
              <a:solidFill>
                <a:srgbClr val="000000"/>
              </a:solidFill>
              <a:latin typeface="Calibri"/>
            </a:endParaRPr>
          </a:p>
          <a:p>
            <a:pPr algn="just">
              <a:lnSpc>
                <a:spcPct val="90000"/>
              </a:lnSpc>
              <a:spcBef>
                <a:spcPts val="1001"/>
              </a:spcBef>
            </a:pPr>
            <a:r>
              <a:rPr lang="en-US" sz="2400" b="1" strike="noStrike" spc="-1">
                <a:solidFill>
                  <a:srgbClr val="000000"/>
                </a:solidFill>
                <a:latin typeface="Aparajita"/>
              </a:rPr>
              <a:t>London is one of the largest financial centers in the world. In 2012, London became the first city to host the modern Olympics three times.</a:t>
            </a:r>
            <a:endParaRPr lang="ru-RU" sz="2400" b="0" strike="noStrike" spc="-1">
              <a:solidFill>
                <a:srgbClr val="000000"/>
              </a:solidFill>
              <a:latin typeface="Calibri"/>
            </a:endParaRPr>
          </a:p>
          <a:p>
            <a:pPr algn="just">
              <a:lnSpc>
                <a:spcPct val="90000"/>
              </a:lnSpc>
              <a:spcBef>
                <a:spcPts val="1001"/>
              </a:spcBef>
            </a:pPr>
            <a:endParaRPr lang="ru-RU" sz="2400" b="0" strike="noStrike" spc="-1">
              <a:solidFill>
                <a:srgbClr val="000000"/>
              </a:solidFill>
              <a:latin typeface="Calibri"/>
            </a:endParaRPr>
          </a:p>
        </p:txBody>
      </p:sp>
      <p:sp>
        <p:nvSpPr>
          <p:cNvPr id="103" name="TextShape 3"/>
          <p:cNvSpPr txBox="1"/>
          <p:nvPr/>
        </p:nvSpPr>
        <p:spPr>
          <a:xfrm>
            <a:off x="515880" y="190800"/>
            <a:ext cx="11150280" cy="747720"/>
          </a:xfrm>
          <a:prstGeom prst="rect">
            <a:avLst/>
          </a:prstGeom>
          <a:noFill/>
          <a:ln>
            <a:noFill/>
          </a:ln>
        </p:spPr>
        <p:txBody>
          <a:bodyPr lIns="0" tIns="0" rIns="0" bIns="0" anchor="b">
            <a:noAutofit/>
          </a:bodyPr>
          <a:lstStyle/>
          <a:p>
            <a:pPr algn="ctr">
              <a:lnSpc>
                <a:spcPct val="90000"/>
              </a:lnSpc>
            </a:pPr>
            <a:r>
              <a:rPr lang="en-US" sz="4800" b="1" strike="noStrike" cap="all" spc="-1">
                <a:solidFill>
                  <a:srgbClr val="2C567A"/>
                </a:solidFill>
                <a:latin typeface="Corbel"/>
              </a:rPr>
              <a:t>London</a:t>
            </a:r>
            <a:r>
              <a:rPr lang="en-US" sz="4400" b="1" strike="noStrike" cap="all" spc="-1">
                <a:solidFill>
                  <a:srgbClr val="2C567A"/>
                </a:solidFill>
                <a:latin typeface="Corbel"/>
              </a:rPr>
              <a:t> </a:t>
            </a:r>
            <a:endParaRPr lang="ru-RU" sz="4400" b="0" strike="noStrike" spc="-1">
              <a:solidFill>
                <a:srgbClr val="000000"/>
              </a:solidFill>
              <a:latin typeface="Calibri"/>
            </a:endParaRPr>
          </a:p>
        </p:txBody>
      </p:sp>
      <p:sp>
        <p:nvSpPr>
          <p:cNvPr id="104" name="CustomShape 4"/>
          <p:cNvSpPr/>
          <p:nvPr/>
        </p:nvSpPr>
        <p:spPr>
          <a:xfrm>
            <a:off x="449280" y="6248520"/>
            <a:ext cx="1082520" cy="4183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p:style>
        <p:txBody>
          <a:bodyPr/>
          <a:lstStyle/>
          <a:p/>
        </p:txBody>
      </p:sp>
      <p:sp>
        <p:nvSpPr>
          <p:cNvPr id="105" name="CustomShape 5"/>
          <p:cNvSpPr/>
          <p:nvPr/>
        </p:nvSpPr>
        <p:spPr>
          <a:xfrm>
            <a:off x="2332440" y="3567960"/>
            <a:ext cx="4453200" cy="2968920"/>
          </a:xfrm>
          <a:prstGeom prst="snip2DiagRect">
            <a:avLst>
              <a:gd name="adj1" fmla="val 0"/>
              <a:gd name="adj2" fmla="val 16958"/>
            </a:avLst>
          </a:prstGeom>
          <a:blipFill rotWithShape="0">
            <a:blip r:embed="rId2"/>
            <a:stretch>
              <a:fillRect/>
            </a:stretch>
          </a:blipFill>
          <a:ln w="88920" cap="sq">
            <a:solidFill>
              <a:schemeClr val="tx1"/>
            </a:solidFill>
            <a:miter/>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style>
          <a:lnRef idx="0"/>
          <a:fillRef idx="0"/>
          <a:effectRef idx="0"/>
          <a:fontRef idx="minor"/>
        </p:style>
        <p:txBody>
          <a:bodyPr/>
          <a:lstStyle/>
          <a:p/>
        </p:txBody>
      </p:sp>
      <p:sp>
        <p:nvSpPr>
          <p:cNvPr id="106" name="CustomShape 6"/>
          <p:cNvSpPr/>
          <p:nvPr/>
        </p:nvSpPr>
        <p:spPr>
          <a:xfrm>
            <a:off x="390960" y="938880"/>
            <a:ext cx="4577760" cy="2860920"/>
          </a:xfrm>
          <a:prstGeom prst="snip2DiagRect">
            <a:avLst>
              <a:gd name="adj1" fmla="val 0"/>
              <a:gd name="adj2" fmla="val 16667"/>
            </a:avLst>
          </a:prstGeom>
          <a:blipFill rotWithShape="0">
            <a:blip r:embed="rId3"/>
            <a:stretch>
              <a:fillRect/>
            </a:stretch>
          </a:blipFill>
          <a:ln w="88920" cap="sq">
            <a:solidFill>
              <a:srgbClr val="FFFFFF"/>
            </a:solidFill>
            <a:miter/>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style>
          <a:lnRef idx="0"/>
          <a:fillRef idx="0"/>
          <a:effectRef idx="0"/>
          <a:fontRef idx="minor"/>
        </p:style>
        <p:txBody>
          <a:bodyPr/>
          <a:lstStyle/>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 name="TextShape 1"/>
          <p:cNvSpPr txBox="1"/>
          <p:nvPr/>
        </p:nvSpPr>
        <p:spPr>
          <a:xfrm>
            <a:off x="11363760" y="6455880"/>
            <a:ext cx="294120" cy="186840"/>
          </a:xfrm>
          <a:prstGeom prst="rect">
            <a:avLst/>
          </a:prstGeom>
          <a:noFill/>
          <a:ln>
            <a:noFill/>
          </a:ln>
        </p:spPr>
        <p:txBody>
          <a:bodyPr lIns="0" tIns="0" rIns="0" bIns="0" anchor="ctr">
            <a:noAutofit/>
          </a:bodyPr>
          <a:lstStyle/>
          <a:p>
            <a:pPr algn="ctr">
              <a:lnSpc>
                <a:spcPct val="100000"/>
              </a:lnSpc>
            </a:pPr>
            <a:fld id="{317D34AF-84E1-4441-967E-1A4C981A39F3}" type="slidenum">
              <a:rPr lang="en-US" sz="900" b="0" strike="noStrike" spc="-1">
                <a:solidFill>
                  <a:srgbClr val="FFFFFF"/>
                </a:solidFill>
                <a:latin typeface="Calibri"/>
              </a:rPr>
              <a:t>3</a:t>
            </a:fld>
            <a:endParaRPr lang="ru-RU" sz="900" b="0" strike="noStrike" spc="-1">
              <a:latin typeface="Times New Roman"/>
            </a:endParaRPr>
          </a:p>
        </p:txBody>
      </p:sp>
      <p:sp>
        <p:nvSpPr>
          <p:cNvPr id="108" name="TextShape 2"/>
          <p:cNvSpPr txBox="1"/>
          <p:nvPr/>
        </p:nvSpPr>
        <p:spPr>
          <a:xfrm>
            <a:off x="7074720" y="1179360"/>
            <a:ext cx="4359240" cy="5059800"/>
          </a:xfrm>
          <a:prstGeom prst="rect">
            <a:avLst/>
          </a:prstGeom>
          <a:noFill/>
          <a:ln>
            <a:noFill/>
          </a:ln>
        </p:spPr>
        <p:txBody>
          <a:bodyPr>
            <a:normAutofit fontScale="34000"/>
          </a:bodyPr>
          <a:lstStyle/>
          <a:p>
            <a:pPr algn="just">
              <a:lnSpc>
                <a:spcPct val="120000"/>
              </a:lnSpc>
              <a:spcBef>
                <a:spcPts val="601"/>
              </a:spcBef>
            </a:pPr>
            <a:r>
              <a:rPr lang="en-US" sz="2400" b="1" strike="noStrike" spc="-1">
                <a:solidFill>
                  <a:srgbClr val="000000"/>
                </a:solidFill>
                <a:latin typeface="Aparajita"/>
              </a:rPr>
              <a:t>Westminster Palace is the seat of the British Parliament. Westminster Palace was founded in 1050. It is situated in the center of London. </a:t>
            </a:r>
            <a:endParaRPr lang="ru-RU" sz="2400" b="0" strike="noStrike" spc="-1">
              <a:solidFill>
                <a:srgbClr val="000000"/>
              </a:solidFill>
              <a:latin typeface="Calibri"/>
            </a:endParaRPr>
          </a:p>
          <a:p>
            <a:pPr algn="just">
              <a:lnSpc>
                <a:spcPct val="120000"/>
              </a:lnSpc>
              <a:spcBef>
                <a:spcPts val="601"/>
              </a:spcBef>
            </a:pPr>
            <a:r>
              <a:rPr lang="en-US" sz="2400" b="1" strike="noStrike" spc="-1">
                <a:solidFill>
                  <a:srgbClr val="000000"/>
                </a:solidFill>
                <a:latin typeface="Aparajita"/>
              </a:rPr>
              <a:t>The Towers of the Houses of Parliament stand high above the city. On the highest tower there is the largest clock in the country which is known to the whole world as Big Ben. One can hear Big Ben strike every quarter of an hour. Big Ben is the biggest clock bell in Britain. </a:t>
            </a:r>
            <a:endParaRPr lang="ru-RU" sz="2400" b="0" strike="noStrike" spc="-1">
              <a:solidFill>
                <a:srgbClr val="000000"/>
              </a:solidFill>
              <a:latin typeface="Calibri"/>
            </a:endParaRPr>
          </a:p>
          <a:p>
            <a:pPr algn="just">
              <a:lnSpc>
                <a:spcPct val="90000"/>
              </a:lnSpc>
              <a:spcBef>
                <a:spcPts val="1001"/>
              </a:spcBef>
            </a:pPr>
            <a:endParaRPr lang="ru-RU" sz="2400" b="0" strike="noStrike" spc="-1">
              <a:solidFill>
                <a:srgbClr val="000000"/>
              </a:solidFill>
              <a:latin typeface="Calibri"/>
            </a:endParaRPr>
          </a:p>
          <a:p>
            <a:pPr algn="just">
              <a:lnSpc>
                <a:spcPct val="90000"/>
              </a:lnSpc>
              <a:spcBef>
                <a:spcPts val="1001"/>
              </a:spcBef>
            </a:pPr>
            <a:endParaRPr lang="ru-RU" sz="2400" b="0" strike="noStrike" spc="-1">
              <a:solidFill>
                <a:srgbClr val="000000"/>
              </a:solidFill>
              <a:latin typeface="Calibri"/>
            </a:endParaRPr>
          </a:p>
        </p:txBody>
      </p:sp>
      <p:sp>
        <p:nvSpPr>
          <p:cNvPr id="109" name="TextShape 3"/>
          <p:cNvSpPr txBox="1"/>
          <p:nvPr/>
        </p:nvSpPr>
        <p:spPr>
          <a:xfrm>
            <a:off x="507600" y="95760"/>
            <a:ext cx="11150280" cy="811800"/>
          </a:xfrm>
          <a:prstGeom prst="rect">
            <a:avLst/>
          </a:prstGeom>
          <a:noFill/>
          <a:ln>
            <a:noFill/>
          </a:ln>
        </p:spPr>
        <p:txBody>
          <a:bodyPr lIns="0" tIns="0" rIns="0" bIns="0" anchor="b">
            <a:noAutofit/>
          </a:bodyPr>
          <a:lstStyle/>
          <a:p>
            <a:pPr algn="ctr">
              <a:lnSpc>
                <a:spcPct val="90000"/>
              </a:lnSpc>
            </a:pPr>
            <a:r>
              <a:rPr lang="en-US" sz="4800" b="1" strike="noStrike" cap="all" spc="-1">
                <a:solidFill>
                  <a:srgbClr val="2C567A"/>
                </a:solidFill>
                <a:latin typeface="Corbel"/>
              </a:rPr>
              <a:t>London</a:t>
            </a:r>
            <a:r>
              <a:rPr lang="ru-RU" sz="4800" b="1" strike="noStrike" cap="all" spc="-1">
                <a:solidFill>
                  <a:srgbClr val="2C567A"/>
                </a:solidFill>
                <a:latin typeface="Corbel"/>
              </a:rPr>
              <a:t> </a:t>
            </a:r>
            <a:r>
              <a:rPr lang="en-US" sz="4800" b="1" strike="noStrike" cap="all" spc="-1">
                <a:solidFill>
                  <a:srgbClr val="2C567A"/>
                </a:solidFill>
                <a:latin typeface="Corbel"/>
              </a:rPr>
              <a:t> attractions</a:t>
            </a:r>
            <a:endParaRPr lang="ru-RU" sz="4800" b="0" strike="noStrike" spc="-1">
              <a:solidFill>
                <a:srgbClr val="000000"/>
              </a:solidFill>
              <a:latin typeface="Calibri"/>
            </a:endParaRPr>
          </a:p>
        </p:txBody>
      </p:sp>
      <p:pic>
        <p:nvPicPr>
          <p:cNvPr id="110" name="Рисунок 5"/>
          <p:cNvPicPr/>
          <p:nvPr/>
        </p:nvPicPr>
        <p:blipFill>
          <a:blip r:embed="rId2"/>
          <a:stretch>
            <a:fillRect/>
          </a:stretch>
        </p:blipFill>
        <p:spPr>
          <a:xfrm>
            <a:off x="456840" y="6239160"/>
            <a:ext cx="1090800" cy="432360"/>
          </a:xfrm>
          <a:prstGeom prst="rect">
            <a:avLst/>
          </a:prstGeom>
          <a:ln>
            <a:noFill/>
          </a:ln>
        </p:spPr>
      </p:pic>
      <p:sp>
        <p:nvSpPr>
          <p:cNvPr id="111" name="CustomShape 4"/>
          <p:cNvSpPr/>
          <p:nvPr/>
        </p:nvSpPr>
        <p:spPr>
          <a:xfrm>
            <a:off x="668160" y="1600560"/>
            <a:ext cx="5933880" cy="3945960"/>
          </a:xfrm>
          <a:prstGeom prst="snip2DiagRect">
            <a:avLst>
              <a:gd name="adj1" fmla="val 0"/>
              <a:gd name="adj2" fmla="val 15854"/>
            </a:avLst>
          </a:prstGeom>
          <a:blipFill rotWithShape="0">
            <a:blip r:embed="rId3"/>
            <a:stretch>
              <a:fillRect/>
            </a:stretch>
          </a:blipFill>
          <a:ln w="88920" cap="sq">
            <a:solidFill>
              <a:schemeClr val="tx1"/>
            </a:solidFill>
            <a:miter/>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style>
          <a:lnRef idx="0"/>
          <a:fillRef idx="0"/>
          <a:effectRef idx="0"/>
          <a:fontRef idx="minor"/>
        </p:style>
        <p:txBody>
          <a:bodyPr/>
          <a:lstStyle/>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 name="TextShape 1"/>
          <p:cNvSpPr txBox="1"/>
          <p:nvPr/>
        </p:nvSpPr>
        <p:spPr>
          <a:xfrm>
            <a:off x="11363760" y="6455880"/>
            <a:ext cx="294120" cy="186840"/>
          </a:xfrm>
          <a:prstGeom prst="rect">
            <a:avLst/>
          </a:prstGeom>
          <a:noFill/>
          <a:ln>
            <a:noFill/>
          </a:ln>
        </p:spPr>
        <p:txBody>
          <a:bodyPr lIns="0" tIns="0" rIns="0" bIns="0" anchor="ctr">
            <a:noAutofit/>
          </a:bodyPr>
          <a:lstStyle/>
          <a:p>
            <a:pPr algn="ctr">
              <a:lnSpc>
                <a:spcPct val="100000"/>
              </a:lnSpc>
            </a:pPr>
            <a:fld id="{7102120F-BBE7-40DA-95DD-C53678529EC6}" type="slidenum">
              <a:rPr lang="en-US" sz="900" b="0" strike="noStrike" spc="-1">
                <a:solidFill>
                  <a:srgbClr val="FFFFFF"/>
                </a:solidFill>
                <a:latin typeface="Calibri"/>
              </a:rPr>
              <a:t>4</a:t>
            </a:fld>
            <a:endParaRPr lang="ru-RU" sz="900" b="0" strike="noStrike" spc="-1">
              <a:latin typeface="Times New Roman"/>
            </a:endParaRPr>
          </a:p>
        </p:txBody>
      </p:sp>
      <p:sp>
        <p:nvSpPr>
          <p:cNvPr id="113" name="TextShape 2"/>
          <p:cNvSpPr txBox="1"/>
          <p:nvPr/>
        </p:nvSpPr>
        <p:spPr>
          <a:xfrm>
            <a:off x="6737760" y="1226160"/>
            <a:ext cx="4419360" cy="5229360"/>
          </a:xfrm>
          <a:prstGeom prst="rect">
            <a:avLst/>
          </a:prstGeom>
          <a:noFill/>
          <a:ln>
            <a:noFill/>
          </a:ln>
        </p:spPr>
        <p:txBody>
          <a:bodyPr>
            <a:normAutofit fontScale="34000"/>
          </a:bodyPr>
          <a:lstStyle/>
          <a:p>
            <a:pPr algn="just">
              <a:lnSpc>
                <a:spcPct val="90000"/>
              </a:lnSpc>
              <a:spcBef>
                <a:spcPts val="601"/>
              </a:spcBef>
            </a:pPr>
            <a:r>
              <a:rPr lang="en-US" sz="2400" b="1" strike="noStrike" spc="-1">
                <a:solidFill>
                  <a:srgbClr val="000000"/>
                </a:solidFill>
                <a:latin typeface="Aparajita"/>
              </a:rPr>
              <a:t>Trafalgar Square is the geographical center of London. There is a monument in the center of this landmark. It is known as Nelson’s Column. This square is used for walking, demonstrations and holidays. It is very popular among tourists and citizens.</a:t>
            </a:r>
            <a:endParaRPr lang="ru-RU" sz="2400" b="0" strike="noStrike" spc="-1">
              <a:solidFill>
                <a:srgbClr val="000000"/>
              </a:solidFill>
              <a:latin typeface="Calibri"/>
            </a:endParaRPr>
          </a:p>
          <a:p>
            <a:pPr algn="just">
              <a:lnSpc>
                <a:spcPct val="90000"/>
              </a:lnSpc>
              <a:spcBef>
                <a:spcPts val="601"/>
              </a:spcBef>
            </a:pPr>
            <a:endParaRPr lang="ru-RU" sz="2400" b="0" strike="noStrike" spc="-1">
              <a:solidFill>
                <a:srgbClr val="000000"/>
              </a:solidFill>
              <a:latin typeface="Calibri"/>
            </a:endParaRPr>
          </a:p>
          <a:p>
            <a:pPr algn="just">
              <a:lnSpc>
                <a:spcPct val="90000"/>
              </a:lnSpc>
              <a:spcBef>
                <a:spcPts val="601"/>
              </a:spcBef>
            </a:pPr>
            <a:endParaRPr lang="ru-RU" sz="2400" b="0" strike="noStrike" spc="-1">
              <a:solidFill>
                <a:srgbClr val="000000"/>
              </a:solidFill>
              <a:latin typeface="Calibri"/>
            </a:endParaRPr>
          </a:p>
          <a:p>
            <a:pPr algn="just">
              <a:lnSpc>
                <a:spcPct val="90000"/>
              </a:lnSpc>
              <a:spcBef>
                <a:spcPts val="601"/>
              </a:spcBef>
            </a:pPr>
            <a:r>
              <a:rPr lang="en-US" sz="2400" b="1" strike="noStrike" spc="-1">
                <a:solidFill>
                  <a:srgbClr val="000000"/>
                </a:solidFill>
                <a:latin typeface="Aparajita"/>
              </a:rPr>
              <a:t>Madam Tussaud’s is the most amazing wax museum in the whole world! It is visited by 2,5 million people every year. There are many different wax figures. You can see famous actors, singers and politicians. They are very similar to real people</a:t>
            </a:r>
            <a:r>
              <a:rPr lang="ru-RU" sz="2400" b="1" strike="noStrike" spc="-1">
                <a:solidFill>
                  <a:srgbClr val="000000"/>
                </a:solidFill>
                <a:latin typeface="Aparajita"/>
              </a:rPr>
              <a:t>!</a:t>
            </a:r>
            <a:endParaRPr lang="ru-RU" sz="2400" b="0" strike="noStrike" spc="-1">
              <a:solidFill>
                <a:srgbClr val="000000"/>
              </a:solidFill>
              <a:latin typeface="Calibri"/>
            </a:endParaRPr>
          </a:p>
          <a:p>
            <a:pPr algn="just">
              <a:lnSpc>
                <a:spcPct val="90000"/>
              </a:lnSpc>
              <a:spcBef>
                <a:spcPts val="601"/>
              </a:spcBef>
            </a:pPr>
            <a:endParaRPr lang="ru-RU" sz="2400" b="0" strike="noStrike" spc="-1">
              <a:solidFill>
                <a:srgbClr val="000000"/>
              </a:solidFill>
              <a:latin typeface="Calibri"/>
            </a:endParaRPr>
          </a:p>
          <a:p>
            <a:pPr algn="just">
              <a:lnSpc>
                <a:spcPct val="90000"/>
              </a:lnSpc>
              <a:spcBef>
                <a:spcPts val="601"/>
              </a:spcBef>
            </a:pPr>
            <a:endParaRPr lang="ru-RU" sz="2400" b="0" strike="noStrike" spc="-1">
              <a:solidFill>
                <a:srgbClr val="000000"/>
              </a:solidFill>
              <a:latin typeface="Calibri"/>
            </a:endParaRPr>
          </a:p>
        </p:txBody>
      </p:sp>
      <p:pic>
        <p:nvPicPr>
          <p:cNvPr id="114" name="Рисунок 4"/>
          <p:cNvPicPr/>
          <p:nvPr/>
        </p:nvPicPr>
        <p:blipFill>
          <a:blip r:embed="rId2"/>
          <a:stretch>
            <a:fillRect/>
          </a:stretch>
        </p:blipFill>
        <p:spPr>
          <a:xfrm>
            <a:off x="456840" y="6239160"/>
            <a:ext cx="1090800" cy="432360"/>
          </a:xfrm>
          <a:prstGeom prst="rect">
            <a:avLst/>
          </a:prstGeom>
          <a:ln>
            <a:noFill/>
          </a:ln>
        </p:spPr>
      </p:pic>
      <p:sp>
        <p:nvSpPr>
          <p:cNvPr id="115" name="CustomShape 3"/>
          <p:cNvSpPr/>
          <p:nvPr/>
        </p:nvSpPr>
        <p:spPr>
          <a:xfrm>
            <a:off x="515880" y="538920"/>
            <a:ext cx="4713840" cy="3142440"/>
          </a:xfrm>
          <a:prstGeom prst="snip2DiagRect">
            <a:avLst>
              <a:gd name="adj1" fmla="val 0"/>
              <a:gd name="adj2" fmla="val 16667"/>
            </a:avLst>
          </a:prstGeom>
          <a:blipFill rotWithShape="0">
            <a:blip r:embed="rId3"/>
            <a:stretch>
              <a:fillRect/>
            </a:stretch>
          </a:blipFill>
          <a:ln w="88920" cap="sq">
            <a:solidFill>
              <a:schemeClr val="tx1"/>
            </a:solidFill>
            <a:miter/>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style>
          <a:lnRef idx="0"/>
          <a:fillRef idx="0"/>
          <a:effectRef idx="0"/>
          <a:fontRef idx="minor"/>
        </p:style>
        <p:txBody>
          <a:bodyPr/>
          <a:lstStyle/>
          <a:p/>
        </p:txBody>
      </p:sp>
      <p:sp>
        <p:nvSpPr>
          <p:cNvPr id="116" name="CustomShape 4"/>
          <p:cNvSpPr/>
          <p:nvPr/>
        </p:nvSpPr>
        <p:spPr>
          <a:xfrm>
            <a:off x="2007000" y="3942720"/>
            <a:ext cx="3909960" cy="2606400"/>
          </a:xfrm>
          <a:prstGeom prst="snip2DiagRect">
            <a:avLst>
              <a:gd name="adj1" fmla="val 0"/>
              <a:gd name="adj2" fmla="val 16667"/>
            </a:avLst>
          </a:prstGeom>
          <a:blipFill rotWithShape="0">
            <a:blip r:embed="rId4"/>
            <a:stretch>
              <a:fillRect/>
            </a:stretch>
          </a:blipFill>
          <a:ln w="88920" cap="sq">
            <a:solidFill>
              <a:srgbClr val="FFFFFF"/>
            </a:solidFill>
            <a:miter/>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style>
          <a:lnRef idx="0"/>
          <a:fillRef idx="0"/>
          <a:effectRef idx="0"/>
          <a:fontRef idx="minor"/>
        </p:style>
        <p:txBody>
          <a:bodyPr/>
          <a:lstStyle/>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7" name="TextShape 1"/>
          <p:cNvSpPr txBox="1"/>
          <p:nvPr/>
        </p:nvSpPr>
        <p:spPr>
          <a:xfrm>
            <a:off x="11363760" y="6455880"/>
            <a:ext cx="294120" cy="186840"/>
          </a:xfrm>
          <a:prstGeom prst="rect">
            <a:avLst/>
          </a:prstGeom>
          <a:noFill/>
          <a:ln>
            <a:noFill/>
          </a:ln>
        </p:spPr>
        <p:txBody>
          <a:bodyPr lIns="0" tIns="0" rIns="0" bIns="0" anchor="ctr">
            <a:noAutofit/>
          </a:bodyPr>
          <a:lstStyle/>
          <a:p>
            <a:pPr algn="ctr">
              <a:lnSpc>
                <a:spcPct val="100000"/>
              </a:lnSpc>
            </a:pPr>
            <a:fld id="{B15B4843-B1BF-47D7-B4BC-8AC8CA12BC96}" type="slidenum">
              <a:rPr lang="en-US" sz="900" b="0" strike="noStrike" spc="-1">
                <a:solidFill>
                  <a:srgbClr val="FFFFFF"/>
                </a:solidFill>
                <a:latin typeface="Calibri"/>
              </a:rPr>
              <a:t>5</a:t>
            </a:fld>
            <a:endParaRPr lang="ru-RU" sz="900" b="0" strike="noStrike" spc="-1">
              <a:latin typeface="Times New Roman"/>
            </a:endParaRPr>
          </a:p>
        </p:txBody>
      </p:sp>
      <p:sp>
        <p:nvSpPr>
          <p:cNvPr id="118" name="TextShape 2"/>
          <p:cNvSpPr txBox="1"/>
          <p:nvPr/>
        </p:nvSpPr>
        <p:spPr>
          <a:xfrm>
            <a:off x="7287840" y="1319400"/>
            <a:ext cx="3804840" cy="4804920"/>
          </a:xfrm>
          <a:prstGeom prst="rect">
            <a:avLst/>
          </a:prstGeom>
          <a:noFill/>
          <a:ln>
            <a:noFill/>
          </a:ln>
        </p:spPr>
        <p:txBody>
          <a:bodyPr>
            <a:normAutofit fontScale="42000"/>
          </a:bodyPr>
          <a:lstStyle/>
          <a:p>
            <a:pPr algn="just">
              <a:lnSpc>
                <a:spcPct val="90000"/>
              </a:lnSpc>
              <a:spcBef>
                <a:spcPts val="1001"/>
              </a:spcBef>
            </a:pPr>
            <a:r>
              <a:rPr lang="en-US" sz="2800" b="1" strike="noStrike" spc="-1">
                <a:solidFill>
                  <a:srgbClr val="000000"/>
                </a:solidFill>
                <a:latin typeface="Aparajita"/>
              </a:rPr>
              <a:t>Edinburgh, capital of Scotland, is one of Britain's most attractive cities.</a:t>
            </a:r>
            <a:r>
              <a:rPr lang="ru-RU" sz="2800" b="1" strike="noStrike" spc="-1">
                <a:solidFill>
                  <a:srgbClr val="000000"/>
                </a:solidFill>
                <a:latin typeface="Calibri"/>
              </a:rPr>
              <a:t> </a:t>
            </a:r>
            <a:r>
              <a:rPr lang="en-US" sz="2800" b="1" strike="noStrike" spc="-1">
                <a:solidFill>
                  <a:srgbClr val="000000"/>
                </a:solidFill>
                <a:latin typeface="Aparajita"/>
              </a:rPr>
              <a:t>It lies in seven hills and goes down those hills to the sea.</a:t>
            </a:r>
            <a:endParaRPr lang="ru-RU" sz="2800" b="0" strike="noStrike" spc="-1">
              <a:solidFill>
                <a:srgbClr val="000000"/>
              </a:solidFill>
              <a:latin typeface="Calibri"/>
            </a:endParaRPr>
          </a:p>
          <a:p>
            <a:pPr algn="just">
              <a:lnSpc>
                <a:spcPct val="90000"/>
              </a:lnSpc>
              <a:spcBef>
                <a:spcPts val="1001"/>
              </a:spcBef>
            </a:pPr>
            <a:r>
              <a:rPr lang="en-US" sz="2800" b="1" strike="noStrike" spc="-1">
                <a:solidFill>
                  <a:srgbClr val="000000"/>
                </a:solidFill>
                <a:latin typeface="Aparajita"/>
              </a:rPr>
              <a:t>It's a city for people who like to walk. You are never far from green parks, gardens and hills - even in the main shopping streets. It's a busy and modern city</a:t>
            </a:r>
            <a:r>
              <a:rPr lang="ru-RU" sz="2800" b="1" strike="noStrike" spc="-1">
                <a:solidFill>
                  <a:srgbClr val="000000"/>
                </a:solidFill>
                <a:latin typeface="Aparajita"/>
              </a:rPr>
              <a:t>.</a:t>
            </a:r>
            <a:endParaRPr lang="ru-RU" sz="2800" b="0" strike="noStrike" spc="-1">
              <a:solidFill>
                <a:srgbClr val="000000"/>
              </a:solidFill>
              <a:latin typeface="Calibri"/>
            </a:endParaRPr>
          </a:p>
          <a:p>
            <a:pPr algn="just">
              <a:lnSpc>
                <a:spcPct val="90000"/>
              </a:lnSpc>
              <a:spcBef>
                <a:spcPts val="1001"/>
              </a:spcBef>
            </a:pPr>
            <a:endParaRPr lang="ru-RU" sz="2800" b="0" strike="noStrike" spc="-1">
              <a:solidFill>
                <a:srgbClr val="000000"/>
              </a:solidFill>
              <a:latin typeface="Calibri"/>
            </a:endParaRPr>
          </a:p>
        </p:txBody>
      </p:sp>
      <p:sp>
        <p:nvSpPr>
          <p:cNvPr id="119" name="TextShape 3"/>
          <p:cNvSpPr txBox="1"/>
          <p:nvPr/>
        </p:nvSpPr>
        <p:spPr>
          <a:xfrm>
            <a:off x="520560" y="224280"/>
            <a:ext cx="11150280" cy="763560"/>
          </a:xfrm>
          <a:prstGeom prst="rect">
            <a:avLst/>
          </a:prstGeom>
          <a:noFill/>
          <a:ln>
            <a:noFill/>
          </a:ln>
        </p:spPr>
        <p:txBody>
          <a:bodyPr lIns="0" tIns="0" rIns="0" bIns="0" anchor="b">
            <a:noAutofit/>
          </a:bodyPr>
          <a:lstStyle/>
          <a:p>
            <a:pPr algn="ctr">
              <a:lnSpc>
                <a:spcPct val="90000"/>
              </a:lnSpc>
            </a:pPr>
            <a:r>
              <a:rPr lang="en-US" sz="4800" b="1" strike="noStrike" cap="all" spc="-1">
                <a:solidFill>
                  <a:srgbClr val="2C567A"/>
                </a:solidFill>
                <a:latin typeface="Corbel"/>
              </a:rPr>
              <a:t>Edinburgh</a:t>
            </a:r>
            <a:endParaRPr lang="ru-RU" sz="4800" b="0" strike="noStrike" spc="-1">
              <a:solidFill>
                <a:srgbClr val="000000"/>
              </a:solidFill>
              <a:latin typeface="Calibri"/>
            </a:endParaRPr>
          </a:p>
        </p:txBody>
      </p:sp>
      <p:pic>
        <p:nvPicPr>
          <p:cNvPr id="120" name="Рисунок 4"/>
          <p:cNvPicPr/>
          <p:nvPr/>
        </p:nvPicPr>
        <p:blipFill>
          <a:blip r:embed="rId2"/>
          <a:stretch>
            <a:fillRect/>
          </a:stretch>
        </p:blipFill>
        <p:spPr>
          <a:xfrm>
            <a:off x="451800" y="6239160"/>
            <a:ext cx="1090800" cy="432360"/>
          </a:xfrm>
          <a:prstGeom prst="rect">
            <a:avLst/>
          </a:prstGeom>
          <a:ln>
            <a:noFill/>
          </a:ln>
        </p:spPr>
      </p:pic>
      <p:pic>
        <p:nvPicPr>
          <p:cNvPr id="121" name="Рисунок 5"/>
          <p:cNvPicPr/>
          <p:nvPr/>
        </p:nvPicPr>
        <p:blipFill>
          <a:blip r:embed="rId3"/>
          <a:stretch>
            <a:fillRect/>
          </a:stretch>
        </p:blipFill>
        <p:spPr>
          <a:xfrm>
            <a:off x="515880" y="1583280"/>
            <a:ext cx="6052680" cy="4033800"/>
          </a:xfrm>
          <a:prstGeom prst="rect">
            <a:avLst/>
          </a:prstGeom>
          <a:ln w="88920" cap="sq">
            <a:solidFill>
              <a:srgbClr val="000000"/>
            </a:solidFill>
            <a:miter/>
          </a:ln>
          <a:effectLst>
            <a:innerShdw blurRad="76200">
              <a:srgbClr val="000000"/>
            </a:innerShdw>
          </a:effectLst>
        </p:spPr>
      </p:pic>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 name="TextShape 1"/>
          <p:cNvSpPr txBox="1"/>
          <p:nvPr/>
        </p:nvSpPr>
        <p:spPr>
          <a:xfrm>
            <a:off x="11363760" y="6455880"/>
            <a:ext cx="294120" cy="186840"/>
          </a:xfrm>
          <a:prstGeom prst="rect">
            <a:avLst/>
          </a:prstGeom>
          <a:noFill/>
          <a:ln>
            <a:noFill/>
          </a:ln>
        </p:spPr>
        <p:txBody>
          <a:bodyPr lIns="0" tIns="0" rIns="0" bIns="0" anchor="ctr">
            <a:noAutofit/>
          </a:bodyPr>
          <a:lstStyle/>
          <a:p>
            <a:pPr algn="ctr">
              <a:lnSpc>
                <a:spcPct val="100000"/>
              </a:lnSpc>
            </a:pPr>
            <a:fld id="{B401ABB5-DE0B-486F-BBF6-816D0D06BF10}" type="slidenum">
              <a:rPr lang="en-US" sz="900" b="0" strike="noStrike" spc="-1">
                <a:solidFill>
                  <a:srgbClr val="FFFFFF"/>
                </a:solidFill>
                <a:latin typeface="Calibri"/>
              </a:rPr>
              <a:t>6</a:t>
            </a:fld>
            <a:endParaRPr lang="ru-RU" sz="900" b="0" strike="noStrike" spc="-1">
              <a:latin typeface="Times New Roman"/>
            </a:endParaRPr>
          </a:p>
        </p:txBody>
      </p:sp>
      <p:sp>
        <p:nvSpPr>
          <p:cNvPr id="123" name="TextShape 2"/>
          <p:cNvSpPr txBox="1"/>
          <p:nvPr/>
        </p:nvSpPr>
        <p:spPr>
          <a:xfrm>
            <a:off x="6944040" y="1658520"/>
            <a:ext cx="4244760" cy="4797000"/>
          </a:xfrm>
          <a:prstGeom prst="rect">
            <a:avLst/>
          </a:prstGeom>
          <a:noFill/>
          <a:ln>
            <a:noFill/>
          </a:ln>
        </p:spPr>
        <p:txBody>
          <a:bodyPr>
            <a:normAutofit fontScale="44000"/>
          </a:bodyPr>
          <a:lstStyle/>
          <a:p>
            <a:pPr algn="just">
              <a:lnSpc>
                <a:spcPct val="90000"/>
              </a:lnSpc>
              <a:spcBef>
                <a:spcPts val="1001"/>
              </a:spcBef>
            </a:pPr>
            <a:r>
              <a:rPr lang="en-US" sz="2400" b="1" strike="noStrike" spc="-1">
                <a:solidFill>
                  <a:srgbClr val="000000"/>
                </a:solidFill>
                <a:latin typeface="Aparajita"/>
              </a:rPr>
              <a:t>The Royal Mile is Edinburgh’s most famous street. It connects Edinburgh Castle with the Palace of Holyrood</a:t>
            </a:r>
            <a:r>
              <a:rPr lang="ru-RU" sz="2400" b="1" strike="noStrike" spc="-1">
                <a:solidFill>
                  <a:srgbClr val="000000"/>
                </a:solidFill>
                <a:latin typeface="Calibri"/>
              </a:rPr>
              <a:t> </a:t>
            </a:r>
            <a:r>
              <a:rPr lang="en-US" sz="2400" b="1" strike="noStrike" spc="-1">
                <a:solidFill>
                  <a:srgbClr val="000000"/>
                </a:solidFill>
                <a:latin typeface="Aparajita"/>
              </a:rPr>
              <a:t>house.</a:t>
            </a:r>
            <a:r>
              <a:rPr lang="ru-RU" sz="2400" b="1" strike="noStrike" spc="-1">
                <a:solidFill>
                  <a:srgbClr val="000000"/>
                </a:solidFill>
                <a:latin typeface="Calibri"/>
              </a:rPr>
              <a:t>  </a:t>
            </a:r>
            <a:r>
              <a:rPr lang="en-US" sz="2400" b="1" strike="noStrike" spc="-1">
                <a:solidFill>
                  <a:srgbClr val="000000"/>
                </a:solidFill>
                <a:latin typeface="Aparajita"/>
              </a:rPr>
              <a:t>It is home to parliaments old and new, law courts, a cathedral and churches</a:t>
            </a:r>
            <a:r>
              <a:rPr lang="ru-RU" sz="2400" b="1" strike="noStrike" spc="-1">
                <a:solidFill>
                  <a:srgbClr val="000000"/>
                </a:solidFill>
                <a:latin typeface="Calibri"/>
              </a:rPr>
              <a:t>.</a:t>
            </a:r>
            <a:endParaRPr lang="ru-RU" sz="2400" b="0" strike="noStrike" spc="-1">
              <a:solidFill>
                <a:srgbClr val="000000"/>
              </a:solidFill>
              <a:latin typeface="Calibri"/>
            </a:endParaRPr>
          </a:p>
          <a:p>
            <a:pPr algn="just">
              <a:lnSpc>
                <a:spcPct val="90000"/>
              </a:lnSpc>
              <a:spcBef>
                <a:spcPts val="1001"/>
              </a:spcBef>
            </a:pPr>
            <a:endParaRPr lang="ru-RU" sz="2400" b="0" strike="noStrike" spc="-1">
              <a:solidFill>
                <a:srgbClr val="000000"/>
              </a:solidFill>
              <a:latin typeface="Calibri"/>
            </a:endParaRPr>
          </a:p>
          <a:p>
            <a:pPr algn="just">
              <a:lnSpc>
                <a:spcPct val="90000"/>
              </a:lnSpc>
              <a:spcBef>
                <a:spcPts val="1001"/>
              </a:spcBef>
            </a:pPr>
            <a:endParaRPr lang="ru-RU" sz="2400" b="0" strike="noStrike" spc="-1">
              <a:solidFill>
                <a:srgbClr val="000000"/>
              </a:solidFill>
              <a:latin typeface="Calibri"/>
            </a:endParaRPr>
          </a:p>
          <a:p>
            <a:pPr algn="just">
              <a:lnSpc>
                <a:spcPct val="90000"/>
              </a:lnSpc>
              <a:spcBef>
                <a:spcPts val="1001"/>
              </a:spcBef>
            </a:pPr>
            <a:r>
              <a:rPr lang="en-US" sz="2400" b="1" strike="noStrike" spc="-1">
                <a:solidFill>
                  <a:srgbClr val="000000"/>
                </a:solidFill>
                <a:latin typeface="Aparajita"/>
              </a:rPr>
              <a:t>Edinburgh Castle is an ancient fortress which is located right in the center of Edinburgh.</a:t>
            </a:r>
            <a:r>
              <a:rPr lang="ru-RU" sz="2400" b="1" strike="noStrike" spc="-1">
                <a:solidFill>
                  <a:srgbClr val="000000"/>
                </a:solidFill>
                <a:latin typeface="Calibri"/>
              </a:rPr>
              <a:t> </a:t>
            </a:r>
            <a:r>
              <a:rPr lang="en-US" sz="2400" b="1" strike="noStrike" spc="-1">
                <a:solidFill>
                  <a:srgbClr val="000000"/>
                </a:solidFill>
                <a:latin typeface="Aparajita"/>
              </a:rPr>
              <a:t>Edinburgh Castle is located on the Castle Rock, at the top of the Royal Mile.</a:t>
            </a:r>
            <a:r>
              <a:rPr lang="ru-RU" sz="2400" b="1" strike="noStrike" spc="-1">
                <a:solidFill>
                  <a:srgbClr val="000000"/>
                </a:solidFill>
                <a:latin typeface="Calibri"/>
              </a:rPr>
              <a:t> </a:t>
            </a:r>
            <a:endParaRPr lang="ru-RU" sz="2400" b="0" strike="noStrike" spc="-1">
              <a:solidFill>
                <a:srgbClr val="000000"/>
              </a:solidFill>
              <a:latin typeface="Calibri"/>
            </a:endParaRPr>
          </a:p>
          <a:p>
            <a:pPr algn="just">
              <a:lnSpc>
                <a:spcPct val="90000"/>
              </a:lnSpc>
              <a:spcBef>
                <a:spcPts val="1001"/>
              </a:spcBef>
            </a:pPr>
            <a:r>
              <a:rPr lang="ru-RU" sz="1900" b="1" strike="noStrike" spc="-1">
                <a:solidFill>
                  <a:srgbClr val="000000"/>
                </a:solidFill>
                <a:latin typeface="Calibri"/>
              </a:rPr>
              <a:t> </a:t>
            </a:r>
            <a:endParaRPr lang="ru-RU" sz="1900" b="0" strike="noStrike" spc="-1">
              <a:solidFill>
                <a:srgbClr val="000000"/>
              </a:solidFill>
              <a:latin typeface="Calibri"/>
            </a:endParaRPr>
          </a:p>
        </p:txBody>
      </p:sp>
      <p:sp>
        <p:nvSpPr>
          <p:cNvPr id="124" name="TextShape 3"/>
          <p:cNvSpPr txBox="1"/>
          <p:nvPr/>
        </p:nvSpPr>
        <p:spPr>
          <a:xfrm>
            <a:off x="520560" y="216360"/>
            <a:ext cx="11150280" cy="731520"/>
          </a:xfrm>
          <a:prstGeom prst="rect">
            <a:avLst/>
          </a:prstGeom>
          <a:noFill/>
          <a:ln>
            <a:noFill/>
          </a:ln>
        </p:spPr>
        <p:txBody>
          <a:bodyPr lIns="0" tIns="0" rIns="0" bIns="0" anchor="b">
            <a:noAutofit/>
          </a:bodyPr>
          <a:lstStyle/>
          <a:p>
            <a:pPr algn="ctr">
              <a:lnSpc>
                <a:spcPct val="90000"/>
              </a:lnSpc>
            </a:pPr>
            <a:r>
              <a:rPr lang="en-US" sz="4800" b="1" strike="noStrike" cap="all" spc="-1">
                <a:solidFill>
                  <a:srgbClr val="2C567A"/>
                </a:solidFill>
                <a:latin typeface="Corbel"/>
              </a:rPr>
              <a:t>Edinburgh</a:t>
            </a:r>
            <a:r>
              <a:rPr lang="ru-RU" sz="4800" b="1" strike="noStrike" cap="all" spc="-1">
                <a:solidFill>
                  <a:srgbClr val="2C567A"/>
                </a:solidFill>
                <a:latin typeface="Corbel"/>
              </a:rPr>
              <a:t>  </a:t>
            </a:r>
            <a:r>
              <a:rPr lang="en-US" sz="4800" b="1" strike="noStrike" cap="all" spc="-1">
                <a:solidFill>
                  <a:srgbClr val="2C567A"/>
                </a:solidFill>
                <a:latin typeface="Corbel"/>
              </a:rPr>
              <a:t>attractions</a:t>
            </a:r>
            <a:r>
              <a:rPr lang="ru-RU" sz="4800" b="1" strike="noStrike" cap="all" spc="-1">
                <a:solidFill>
                  <a:srgbClr val="2C567A"/>
                </a:solidFill>
                <a:latin typeface="Corbel"/>
              </a:rPr>
              <a:t> </a:t>
            </a:r>
            <a:endParaRPr lang="ru-RU" sz="4800" b="0" strike="noStrike" spc="-1">
              <a:solidFill>
                <a:srgbClr val="000000"/>
              </a:solidFill>
              <a:latin typeface="Calibri"/>
            </a:endParaRPr>
          </a:p>
        </p:txBody>
      </p:sp>
      <p:pic>
        <p:nvPicPr>
          <p:cNvPr id="125" name="Рисунок 4"/>
          <p:cNvPicPr/>
          <p:nvPr/>
        </p:nvPicPr>
        <p:blipFill>
          <a:blip r:embed="rId2"/>
          <a:stretch>
            <a:fillRect/>
          </a:stretch>
        </p:blipFill>
        <p:spPr>
          <a:xfrm>
            <a:off x="441000" y="6239160"/>
            <a:ext cx="1090800" cy="432360"/>
          </a:xfrm>
          <a:prstGeom prst="rect">
            <a:avLst/>
          </a:prstGeom>
          <a:ln>
            <a:noFill/>
          </a:ln>
        </p:spPr>
      </p:pic>
      <p:pic>
        <p:nvPicPr>
          <p:cNvPr id="126" name="Рисунок 6"/>
          <p:cNvPicPr/>
          <p:nvPr/>
        </p:nvPicPr>
        <p:blipFill>
          <a:blip r:embed="rId3"/>
          <a:stretch>
            <a:fillRect/>
          </a:stretch>
        </p:blipFill>
        <p:spPr>
          <a:xfrm>
            <a:off x="441000" y="3429000"/>
            <a:ext cx="4693680" cy="3129120"/>
          </a:xfrm>
          <a:prstGeom prst="rect">
            <a:avLst/>
          </a:prstGeom>
          <a:ln w="88920" cap="sq">
            <a:solidFill>
              <a:srgbClr val="000000"/>
            </a:solidFill>
            <a:miter/>
          </a:ln>
          <a:effectLst>
            <a:innerShdw blurRad="76200">
              <a:srgbClr val="000000"/>
            </a:innerShdw>
          </a:effectLst>
        </p:spPr>
      </p:pic>
      <p:pic>
        <p:nvPicPr>
          <p:cNvPr id="127" name="Рисунок 5"/>
          <p:cNvPicPr/>
          <p:nvPr/>
        </p:nvPicPr>
        <p:blipFill>
          <a:blip r:embed="rId4"/>
          <a:stretch>
            <a:fillRect/>
          </a:stretch>
        </p:blipFill>
        <p:spPr>
          <a:xfrm>
            <a:off x="2470320" y="1159200"/>
            <a:ext cx="3917520" cy="2542320"/>
          </a:xfrm>
          <a:prstGeom prst="rect">
            <a:avLst/>
          </a:prstGeom>
          <a:ln w="88920" cap="sq">
            <a:solidFill>
              <a:srgbClr val="000000"/>
            </a:solidFill>
            <a:miter/>
          </a:ln>
          <a:effectLst>
            <a:innerShdw blurRad="76200">
              <a:srgbClr val="000000"/>
            </a:innerShdw>
          </a:effectLst>
        </p:spPr>
      </p:pic>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8" name="TextShape 1"/>
          <p:cNvSpPr txBox="1"/>
          <p:nvPr/>
        </p:nvSpPr>
        <p:spPr>
          <a:xfrm>
            <a:off x="11363760" y="6455880"/>
            <a:ext cx="294120" cy="186840"/>
          </a:xfrm>
          <a:prstGeom prst="rect">
            <a:avLst/>
          </a:prstGeom>
          <a:noFill/>
          <a:ln>
            <a:noFill/>
          </a:ln>
        </p:spPr>
        <p:txBody>
          <a:bodyPr lIns="0" tIns="0" rIns="0" bIns="0" anchor="ctr">
            <a:noAutofit/>
          </a:bodyPr>
          <a:lstStyle/>
          <a:p>
            <a:pPr algn="ctr">
              <a:lnSpc>
                <a:spcPct val="100000"/>
              </a:lnSpc>
            </a:pPr>
            <a:fld id="{B27F5F29-F5DB-435B-B9B3-3865DE77A07E}" type="slidenum">
              <a:rPr lang="en-US" sz="900" b="0" strike="noStrike" spc="-1">
                <a:solidFill>
                  <a:srgbClr val="FFFFFF"/>
                </a:solidFill>
                <a:latin typeface="Calibri"/>
              </a:rPr>
              <a:t>7</a:t>
            </a:fld>
            <a:endParaRPr lang="ru-RU" sz="900" b="0" strike="noStrike" spc="-1">
              <a:latin typeface="Times New Roman"/>
            </a:endParaRPr>
          </a:p>
        </p:txBody>
      </p:sp>
      <p:sp>
        <p:nvSpPr>
          <p:cNvPr id="129" name="TextShape 2"/>
          <p:cNvSpPr txBox="1"/>
          <p:nvPr/>
        </p:nvSpPr>
        <p:spPr>
          <a:xfrm>
            <a:off x="7360200" y="1358640"/>
            <a:ext cx="3885840" cy="4773960"/>
          </a:xfrm>
          <a:prstGeom prst="rect">
            <a:avLst/>
          </a:prstGeom>
          <a:noFill/>
          <a:ln>
            <a:noFill/>
          </a:ln>
        </p:spPr>
        <p:txBody>
          <a:bodyPr>
            <a:normAutofit fontScale="50000"/>
          </a:bodyPr>
          <a:lstStyle/>
          <a:p>
            <a:pPr algn="just">
              <a:lnSpc>
                <a:spcPct val="90000"/>
              </a:lnSpc>
              <a:spcBef>
                <a:spcPts val="1001"/>
              </a:spcBef>
            </a:pPr>
            <a:r>
              <a:rPr lang="en-US" sz="2400" b="1" strike="noStrike" spc="-1">
                <a:solidFill>
                  <a:srgbClr val="000000"/>
                </a:solidFill>
                <a:latin typeface="Aparajita"/>
              </a:rPr>
              <a:t>The Palace of Holyrood</a:t>
            </a:r>
            <a:r>
              <a:rPr lang="ru-RU" sz="2400" b="1" strike="noStrike" spc="-1">
                <a:solidFill>
                  <a:srgbClr val="000000"/>
                </a:solidFill>
                <a:latin typeface="Calibri"/>
              </a:rPr>
              <a:t> </a:t>
            </a:r>
            <a:r>
              <a:rPr lang="en-US" sz="2400" b="1" strike="noStrike" spc="-1">
                <a:solidFill>
                  <a:srgbClr val="000000"/>
                </a:solidFill>
                <a:latin typeface="Aparajita"/>
              </a:rPr>
              <a:t>house is the official residence of the Monarchy in Scotland.</a:t>
            </a:r>
            <a:r>
              <a:rPr lang="ru-RU" sz="2400" b="1" strike="noStrike" spc="-1">
                <a:solidFill>
                  <a:srgbClr val="000000"/>
                </a:solidFill>
                <a:latin typeface="Aparajita"/>
              </a:rPr>
              <a:t> </a:t>
            </a:r>
            <a:r>
              <a:rPr lang="en-US" sz="2400" b="1" strike="noStrike" spc="-1">
                <a:solidFill>
                  <a:srgbClr val="000000"/>
                </a:solidFill>
                <a:latin typeface="Aparajita"/>
              </a:rPr>
              <a:t>Today, the Palace is a close focus for national celebrations and events in Scotland</a:t>
            </a:r>
            <a:r>
              <a:rPr lang="ru-RU" sz="2400" b="1" strike="noStrike" spc="-1">
                <a:solidFill>
                  <a:srgbClr val="000000"/>
                </a:solidFill>
                <a:latin typeface="Calibri"/>
              </a:rPr>
              <a:t>.</a:t>
            </a:r>
            <a:endParaRPr lang="ru-RU" sz="2400" b="0" strike="noStrike" spc="-1">
              <a:solidFill>
                <a:srgbClr val="000000"/>
              </a:solidFill>
              <a:latin typeface="Calibri"/>
            </a:endParaRPr>
          </a:p>
          <a:p>
            <a:pPr algn="just">
              <a:lnSpc>
                <a:spcPct val="90000"/>
              </a:lnSpc>
              <a:spcBef>
                <a:spcPts val="1001"/>
              </a:spcBef>
            </a:pPr>
            <a:endParaRPr lang="ru-RU" sz="2400" b="0" strike="noStrike" spc="-1">
              <a:solidFill>
                <a:srgbClr val="000000"/>
              </a:solidFill>
              <a:latin typeface="Calibri"/>
            </a:endParaRPr>
          </a:p>
          <a:p>
            <a:pPr algn="just">
              <a:lnSpc>
                <a:spcPct val="90000"/>
              </a:lnSpc>
              <a:spcBef>
                <a:spcPts val="1001"/>
              </a:spcBef>
            </a:pPr>
            <a:endParaRPr lang="ru-RU" sz="2400" b="0" strike="noStrike" spc="-1">
              <a:solidFill>
                <a:srgbClr val="000000"/>
              </a:solidFill>
              <a:latin typeface="Calibri"/>
            </a:endParaRPr>
          </a:p>
          <a:p>
            <a:pPr algn="just">
              <a:lnSpc>
                <a:spcPct val="90000"/>
              </a:lnSpc>
              <a:spcBef>
                <a:spcPts val="1001"/>
              </a:spcBef>
            </a:pPr>
            <a:r>
              <a:rPr lang="en-US" sz="2400" b="1" strike="noStrike" spc="-1">
                <a:solidFill>
                  <a:srgbClr val="000000"/>
                </a:solidFill>
                <a:latin typeface="Aparajita"/>
              </a:rPr>
              <a:t>Behind Holyrood</a:t>
            </a:r>
            <a:r>
              <a:rPr lang="ru-RU" sz="2400" b="1" strike="noStrike" spc="-1">
                <a:solidFill>
                  <a:srgbClr val="000000"/>
                </a:solidFill>
                <a:latin typeface="Calibri"/>
              </a:rPr>
              <a:t> </a:t>
            </a:r>
            <a:r>
              <a:rPr lang="en-US" sz="2400" b="1" strike="noStrike" spc="-1">
                <a:solidFill>
                  <a:srgbClr val="000000"/>
                </a:solidFill>
                <a:latin typeface="Aparajita"/>
              </a:rPr>
              <a:t>house is one of Edinburgh's nine hills. One of them is a long-dead volcano</a:t>
            </a:r>
            <a:r>
              <a:rPr lang="ru-RU" sz="2400" b="1" strike="noStrike" spc="-1">
                <a:solidFill>
                  <a:srgbClr val="000000"/>
                </a:solidFill>
                <a:latin typeface="Calibri"/>
              </a:rPr>
              <a:t>,</a:t>
            </a:r>
            <a:r>
              <a:rPr lang="en-US" sz="2400" b="1" strike="noStrike" spc="-1">
                <a:solidFill>
                  <a:srgbClr val="000000"/>
                </a:solidFill>
                <a:latin typeface="Aparajita"/>
              </a:rPr>
              <a:t> it's called </a:t>
            </a:r>
            <a:r>
              <a:rPr lang="ru-RU" sz="2400" b="1" strike="noStrike" spc="-1">
                <a:solidFill>
                  <a:srgbClr val="000000"/>
                </a:solidFill>
                <a:latin typeface="Calibri"/>
              </a:rPr>
              <a:t>«</a:t>
            </a:r>
            <a:r>
              <a:rPr lang="en-US" sz="2400" b="1" strike="noStrike" spc="-1">
                <a:solidFill>
                  <a:srgbClr val="000000"/>
                </a:solidFill>
                <a:latin typeface="Aparajita"/>
              </a:rPr>
              <a:t>King Arthur's Seat</a:t>
            </a:r>
            <a:r>
              <a:rPr lang="ru-RU" sz="2400" b="1" strike="noStrike" spc="-1">
                <a:solidFill>
                  <a:srgbClr val="000000"/>
                </a:solidFill>
                <a:latin typeface="Calibri"/>
              </a:rPr>
              <a:t>»</a:t>
            </a:r>
            <a:r>
              <a:rPr lang="en-US" sz="2400" b="1" strike="noStrike" spc="-1">
                <a:solidFill>
                  <a:srgbClr val="000000"/>
                </a:solidFill>
                <a:latin typeface="Aparajita"/>
              </a:rPr>
              <a:t>.</a:t>
            </a:r>
            <a:endParaRPr lang="ru-RU" sz="2400" b="0" strike="noStrike" spc="-1">
              <a:solidFill>
                <a:srgbClr val="000000"/>
              </a:solidFill>
              <a:latin typeface="Calibri"/>
            </a:endParaRPr>
          </a:p>
          <a:p>
            <a:pPr>
              <a:lnSpc>
                <a:spcPct val="90000"/>
              </a:lnSpc>
              <a:spcBef>
                <a:spcPts val="1001"/>
              </a:spcBef>
            </a:pPr>
            <a:endParaRPr lang="ru-RU" sz="2400" b="0" strike="noStrike" spc="-1">
              <a:solidFill>
                <a:srgbClr val="000000"/>
              </a:solidFill>
              <a:latin typeface="Calibri"/>
            </a:endParaRPr>
          </a:p>
          <a:p>
            <a:pPr>
              <a:lnSpc>
                <a:spcPct val="90000"/>
              </a:lnSpc>
              <a:spcBef>
                <a:spcPts val="1001"/>
              </a:spcBef>
            </a:pPr>
            <a:endParaRPr lang="ru-RU" sz="2400" b="0" strike="noStrike" spc="-1">
              <a:solidFill>
                <a:srgbClr val="000000"/>
              </a:solidFill>
              <a:latin typeface="Calibri"/>
            </a:endParaRPr>
          </a:p>
          <a:p>
            <a:pPr>
              <a:lnSpc>
                <a:spcPct val="90000"/>
              </a:lnSpc>
              <a:spcBef>
                <a:spcPts val="1001"/>
              </a:spcBef>
            </a:pPr>
            <a:endParaRPr lang="ru-RU" sz="2400" b="0" strike="noStrike" spc="-1">
              <a:solidFill>
                <a:srgbClr val="000000"/>
              </a:solidFill>
              <a:latin typeface="Calibri"/>
            </a:endParaRPr>
          </a:p>
        </p:txBody>
      </p:sp>
      <p:pic>
        <p:nvPicPr>
          <p:cNvPr id="130" name="Рисунок 4"/>
          <p:cNvPicPr/>
          <p:nvPr/>
        </p:nvPicPr>
        <p:blipFill>
          <a:blip r:embed="rId2"/>
          <a:stretch>
            <a:fillRect/>
          </a:stretch>
        </p:blipFill>
        <p:spPr>
          <a:xfrm>
            <a:off x="461880" y="6239160"/>
            <a:ext cx="1090800" cy="432360"/>
          </a:xfrm>
          <a:prstGeom prst="rect">
            <a:avLst/>
          </a:prstGeom>
          <a:ln>
            <a:noFill/>
          </a:ln>
        </p:spPr>
      </p:pic>
      <p:pic>
        <p:nvPicPr>
          <p:cNvPr id="131" name="Рисунок 5"/>
          <p:cNvPicPr/>
          <p:nvPr/>
        </p:nvPicPr>
        <p:blipFill>
          <a:blip r:embed="rId3"/>
          <a:stretch>
            <a:fillRect/>
          </a:stretch>
        </p:blipFill>
        <p:spPr>
          <a:xfrm>
            <a:off x="1711440" y="386280"/>
            <a:ext cx="5108400" cy="3190680"/>
          </a:xfrm>
          <a:prstGeom prst="rect">
            <a:avLst/>
          </a:prstGeom>
          <a:ln w="88920" cap="sq">
            <a:solidFill>
              <a:srgbClr val="000000"/>
            </a:solidFill>
            <a:miter/>
          </a:ln>
          <a:effectLst>
            <a:innerShdw blurRad="76200">
              <a:srgbClr val="000000"/>
            </a:innerShdw>
          </a:effectLst>
        </p:spPr>
      </p:pic>
      <p:pic>
        <p:nvPicPr>
          <p:cNvPr id="132" name="Рисунок 9"/>
          <p:cNvPicPr/>
          <p:nvPr/>
        </p:nvPicPr>
        <p:blipFill>
          <a:blip r:embed="rId4"/>
          <a:srcRect b="11309"/>
          <a:stretch>
            <a:fillRect/>
          </a:stretch>
        </p:blipFill>
        <p:spPr>
          <a:xfrm>
            <a:off x="379800" y="3870720"/>
            <a:ext cx="3885840" cy="2584800"/>
          </a:xfrm>
          <a:prstGeom prst="rect">
            <a:avLst/>
          </a:prstGeom>
          <a:ln w="88920" cap="sq">
            <a:solidFill>
              <a:srgbClr val="000000"/>
            </a:solidFill>
            <a:miter/>
          </a:ln>
          <a:effectLst>
            <a:innerShdw blurRad="76200">
              <a:srgbClr val="000000"/>
            </a:innerShdw>
          </a:effectLst>
        </p:spPr>
      </p:pic>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 name="TextShape 1"/>
          <p:cNvSpPr txBox="1"/>
          <p:nvPr/>
        </p:nvSpPr>
        <p:spPr>
          <a:xfrm>
            <a:off x="11363760" y="6455880"/>
            <a:ext cx="294120" cy="186840"/>
          </a:xfrm>
          <a:prstGeom prst="rect">
            <a:avLst/>
          </a:prstGeom>
          <a:noFill/>
          <a:ln>
            <a:noFill/>
          </a:ln>
        </p:spPr>
        <p:txBody>
          <a:bodyPr lIns="0" tIns="0" rIns="0" bIns="0" anchor="ctr">
            <a:noAutofit/>
          </a:bodyPr>
          <a:lstStyle/>
          <a:p>
            <a:pPr algn="ctr">
              <a:lnSpc>
                <a:spcPct val="100000"/>
              </a:lnSpc>
            </a:pPr>
            <a:fld id="{B78B2C15-AD46-400F-B6FE-781CB87268E7}" type="slidenum">
              <a:rPr lang="en-US" sz="900" b="0" strike="noStrike" spc="-1">
                <a:solidFill>
                  <a:srgbClr val="FFFFFF"/>
                </a:solidFill>
                <a:latin typeface="Calibri"/>
              </a:rPr>
              <a:t>8</a:t>
            </a:fld>
            <a:endParaRPr lang="ru-RU" sz="900" b="0" strike="noStrike" spc="-1">
              <a:latin typeface="Times New Roman"/>
            </a:endParaRPr>
          </a:p>
        </p:txBody>
      </p:sp>
      <p:sp>
        <p:nvSpPr>
          <p:cNvPr id="134" name="TextShape 2"/>
          <p:cNvSpPr txBox="1"/>
          <p:nvPr/>
        </p:nvSpPr>
        <p:spPr>
          <a:xfrm>
            <a:off x="7582320" y="1775160"/>
            <a:ext cx="3927960" cy="4680360"/>
          </a:xfrm>
          <a:prstGeom prst="rect">
            <a:avLst/>
          </a:prstGeom>
          <a:noFill/>
          <a:ln>
            <a:noFill/>
          </a:ln>
        </p:spPr>
        <p:txBody>
          <a:bodyPr>
            <a:normAutofit fontScale="53000"/>
          </a:bodyPr>
          <a:lstStyle/>
          <a:p>
            <a:pPr algn="just">
              <a:lnSpc>
                <a:spcPct val="90000"/>
              </a:lnSpc>
              <a:spcBef>
                <a:spcPts val="1001"/>
              </a:spcBef>
            </a:pPr>
            <a:r>
              <a:rPr lang="en-US" sz="2800" b="1" strike="noStrike" spc="-1">
                <a:solidFill>
                  <a:srgbClr val="000000"/>
                </a:solidFill>
                <a:latin typeface="Aparajita"/>
              </a:rPr>
              <a:t>It is a well-known fact that Cardiff is a capital of Wales. It lies near the mouth of the river Taff, which flows into the English Channel. The population of the city is more than 300 000 people now.</a:t>
            </a:r>
            <a:endParaRPr lang="ru-RU" sz="2800" b="0" strike="noStrike" spc="-1">
              <a:solidFill>
                <a:srgbClr val="000000"/>
              </a:solidFill>
              <a:latin typeface="Calibri"/>
            </a:endParaRPr>
          </a:p>
          <a:p>
            <a:pPr algn="just">
              <a:lnSpc>
                <a:spcPct val="90000"/>
              </a:lnSpc>
              <a:spcBef>
                <a:spcPts val="1001"/>
              </a:spcBef>
            </a:pPr>
            <a:r>
              <a:rPr lang="en-US" sz="2800" b="1" strike="noStrike" spc="-1">
                <a:solidFill>
                  <a:srgbClr val="000000"/>
                </a:solidFill>
                <a:latin typeface="Aparajita"/>
              </a:rPr>
              <a:t>Cardiff is a relaxed city with a thriving cultural life.</a:t>
            </a:r>
            <a:endParaRPr lang="ru-RU" sz="2800" b="0" strike="noStrike" spc="-1">
              <a:solidFill>
                <a:srgbClr val="000000"/>
              </a:solidFill>
              <a:latin typeface="Calibri"/>
            </a:endParaRPr>
          </a:p>
        </p:txBody>
      </p:sp>
      <p:sp>
        <p:nvSpPr>
          <p:cNvPr id="135" name="TextShape 3"/>
          <p:cNvSpPr txBox="1"/>
          <p:nvPr/>
        </p:nvSpPr>
        <p:spPr>
          <a:xfrm>
            <a:off x="520560" y="214920"/>
            <a:ext cx="11150280" cy="795600"/>
          </a:xfrm>
          <a:prstGeom prst="rect">
            <a:avLst/>
          </a:prstGeom>
          <a:noFill/>
          <a:ln>
            <a:noFill/>
          </a:ln>
        </p:spPr>
        <p:txBody>
          <a:bodyPr lIns="0" tIns="0" rIns="0" bIns="0" anchor="b">
            <a:noAutofit/>
          </a:bodyPr>
          <a:lstStyle/>
          <a:p>
            <a:pPr algn="ctr">
              <a:lnSpc>
                <a:spcPct val="90000"/>
              </a:lnSpc>
            </a:pPr>
            <a:r>
              <a:rPr lang="en-US" sz="4800" b="1" strike="noStrike" cap="all" spc="-1">
                <a:solidFill>
                  <a:srgbClr val="2C567A"/>
                </a:solidFill>
                <a:latin typeface="Corbel"/>
              </a:rPr>
              <a:t>Cardiff</a:t>
            </a:r>
            <a:endParaRPr lang="ru-RU" sz="4800" b="0" strike="noStrike" spc="-1">
              <a:solidFill>
                <a:srgbClr val="000000"/>
              </a:solidFill>
              <a:latin typeface="Calibri"/>
            </a:endParaRPr>
          </a:p>
        </p:txBody>
      </p:sp>
      <p:pic>
        <p:nvPicPr>
          <p:cNvPr id="136" name="Рисунок 5"/>
          <p:cNvPicPr/>
          <p:nvPr/>
        </p:nvPicPr>
        <p:blipFill>
          <a:blip r:embed="rId2"/>
          <a:stretch>
            <a:fillRect/>
          </a:stretch>
        </p:blipFill>
        <p:spPr>
          <a:xfrm>
            <a:off x="441000" y="6239160"/>
            <a:ext cx="1090800" cy="432360"/>
          </a:xfrm>
          <a:prstGeom prst="rect">
            <a:avLst/>
          </a:prstGeom>
          <a:ln>
            <a:noFill/>
          </a:ln>
        </p:spPr>
      </p:pic>
      <p:sp>
        <p:nvSpPr>
          <p:cNvPr id="137" name="CustomShape 4"/>
          <p:cNvSpPr/>
          <p:nvPr/>
        </p:nvSpPr>
        <p:spPr>
          <a:xfrm>
            <a:off x="515880" y="1529280"/>
            <a:ext cx="6407280" cy="4191480"/>
          </a:xfrm>
          <a:prstGeom prst="round2DiagRect">
            <a:avLst>
              <a:gd name="adj1" fmla="val 0"/>
              <a:gd name="adj2" fmla="val 27172"/>
            </a:avLst>
          </a:prstGeom>
          <a:blipFill rotWithShape="0">
            <a:blip r:embed="rId3"/>
            <a:stretch>
              <a:fillRect/>
            </a:stretch>
          </a:blipFill>
          <a:ln w="88920" cap="sq">
            <a:solidFill>
              <a:schemeClr val="accent4">
                <a:lumMod val="75000"/>
              </a:schemeClr>
            </a:solidFill>
            <a:miter/>
          </a:ln>
          <a:effectLst>
            <a:outerShdw blurRad="254000" algn="tl" rotWithShape="0">
              <a:srgbClr val="000000">
                <a:alpha val="43000"/>
              </a:srgbClr>
            </a:outerShdw>
          </a:effectLst>
        </p:spPr>
        <p:style>
          <a:lnRef idx="0"/>
          <a:fillRef idx="0"/>
          <a:effectRef idx="0"/>
          <a:fontRef idx="minor"/>
        </p:style>
        <p:txBody>
          <a:bodyPr/>
          <a:lstStyle/>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8" name="TextShape 1"/>
          <p:cNvSpPr txBox="1"/>
          <p:nvPr/>
        </p:nvSpPr>
        <p:spPr>
          <a:xfrm>
            <a:off x="11363760" y="6455880"/>
            <a:ext cx="294120" cy="186840"/>
          </a:xfrm>
          <a:prstGeom prst="rect">
            <a:avLst/>
          </a:prstGeom>
          <a:noFill/>
          <a:ln>
            <a:noFill/>
          </a:ln>
        </p:spPr>
        <p:txBody>
          <a:bodyPr lIns="0" tIns="0" rIns="0" bIns="0" anchor="ctr">
            <a:noAutofit/>
          </a:bodyPr>
          <a:lstStyle/>
          <a:p>
            <a:pPr algn="ctr">
              <a:lnSpc>
                <a:spcPct val="100000"/>
              </a:lnSpc>
            </a:pPr>
            <a:fld id="{221AD8E7-2AE6-472D-95DE-916794655DEE}" type="slidenum">
              <a:rPr lang="en-US" sz="900" b="0" strike="noStrike" spc="-1">
                <a:solidFill>
                  <a:srgbClr val="FFFFFF"/>
                </a:solidFill>
                <a:latin typeface="Calibri"/>
              </a:rPr>
              <a:t>9</a:t>
            </a:fld>
            <a:endParaRPr lang="ru-RU" sz="900" b="0" strike="noStrike" spc="-1">
              <a:latin typeface="Times New Roman"/>
            </a:endParaRPr>
          </a:p>
        </p:txBody>
      </p:sp>
      <p:sp>
        <p:nvSpPr>
          <p:cNvPr id="139" name="TextShape 2"/>
          <p:cNvSpPr txBox="1"/>
          <p:nvPr/>
        </p:nvSpPr>
        <p:spPr>
          <a:xfrm>
            <a:off x="8012880" y="1800720"/>
            <a:ext cx="3644640" cy="4018320"/>
          </a:xfrm>
          <a:prstGeom prst="rect">
            <a:avLst/>
          </a:prstGeom>
          <a:noFill/>
          <a:ln>
            <a:noFill/>
          </a:ln>
        </p:spPr>
        <p:txBody>
          <a:bodyPr>
            <a:normAutofit fontScale="35000"/>
          </a:bodyPr>
          <a:lstStyle/>
          <a:p>
            <a:pPr algn="just">
              <a:lnSpc>
                <a:spcPct val="90000"/>
              </a:lnSpc>
              <a:spcBef>
                <a:spcPts val="1001"/>
              </a:spcBef>
            </a:pPr>
            <a:r>
              <a:rPr lang="en-US" sz="2800" b="1" strike="noStrike" spc="-1">
                <a:solidFill>
                  <a:srgbClr val="000000"/>
                </a:solidFill>
                <a:latin typeface="Aparajita"/>
              </a:rPr>
              <a:t>The Castle is the first thing that catches visitor's eye. It is situated in the heart of the city and parkland</a:t>
            </a:r>
            <a:r>
              <a:rPr lang="ru-RU" sz="2800" b="1" strike="noStrike" spc="-1">
                <a:solidFill>
                  <a:srgbClr val="000000"/>
                </a:solidFill>
                <a:latin typeface="Calibri"/>
              </a:rPr>
              <a:t>. </a:t>
            </a:r>
            <a:r>
              <a:rPr lang="en-US" sz="2800" b="1" strike="noStrike" spc="-1">
                <a:solidFill>
                  <a:srgbClr val="000000"/>
                </a:solidFill>
                <a:latin typeface="Aparajita"/>
              </a:rPr>
              <a:t>The Castle with its Roman foundation, medieval core and rich Victorian mansion represents itself the best jewel in Cardiff's crown.</a:t>
            </a:r>
            <a:endParaRPr lang="ru-RU" sz="2800" b="0" strike="noStrike" spc="-1">
              <a:solidFill>
                <a:srgbClr val="000000"/>
              </a:solidFill>
              <a:latin typeface="Calibri"/>
            </a:endParaRPr>
          </a:p>
        </p:txBody>
      </p:sp>
      <p:sp>
        <p:nvSpPr>
          <p:cNvPr id="140" name="TextShape 3"/>
          <p:cNvSpPr txBox="1"/>
          <p:nvPr/>
        </p:nvSpPr>
        <p:spPr>
          <a:xfrm>
            <a:off x="520560" y="189000"/>
            <a:ext cx="11150280" cy="787680"/>
          </a:xfrm>
          <a:prstGeom prst="rect">
            <a:avLst/>
          </a:prstGeom>
          <a:noFill/>
          <a:ln>
            <a:noFill/>
          </a:ln>
        </p:spPr>
        <p:txBody>
          <a:bodyPr lIns="0" tIns="0" rIns="0" bIns="0" anchor="b">
            <a:noAutofit/>
          </a:bodyPr>
          <a:lstStyle/>
          <a:p>
            <a:pPr algn="ctr">
              <a:lnSpc>
                <a:spcPct val="90000"/>
              </a:lnSpc>
            </a:pPr>
            <a:r>
              <a:rPr lang="en-US" sz="4800" b="1" strike="noStrike" cap="all" spc="-1">
                <a:solidFill>
                  <a:srgbClr val="2C567A"/>
                </a:solidFill>
                <a:latin typeface="Corbel"/>
              </a:rPr>
              <a:t>Cardiff</a:t>
            </a:r>
            <a:r>
              <a:rPr lang="ru-RU" sz="4800" b="1" strike="noStrike" cap="all" spc="-1">
                <a:solidFill>
                  <a:srgbClr val="2C567A"/>
                </a:solidFill>
                <a:latin typeface="Corbel"/>
              </a:rPr>
              <a:t> </a:t>
            </a:r>
            <a:r>
              <a:rPr lang="en-US" sz="4800" b="1" strike="noStrike" cap="all" spc="-1">
                <a:solidFill>
                  <a:srgbClr val="2C567A"/>
                </a:solidFill>
                <a:latin typeface="Corbel"/>
              </a:rPr>
              <a:t>attractions</a:t>
            </a:r>
            <a:r>
              <a:rPr lang="ru-RU" sz="4800" b="1" strike="noStrike" cap="all" spc="-1">
                <a:solidFill>
                  <a:srgbClr val="2C567A"/>
                </a:solidFill>
                <a:latin typeface="Corbel"/>
              </a:rPr>
              <a:t> </a:t>
            </a:r>
            <a:endParaRPr lang="ru-RU" sz="4800" b="0" strike="noStrike" spc="-1">
              <a:solidFill>
                <a:srgbClr val="000000"/>
              </a:solidFill>
              <a:latin typeface="Calibri"/>
            </a:endParaRPr>
          </a:p>
        </p:txBody>
      </p:sp>
      <p:pic>
        <p:nvPicPr>
          <p:cNvPr id="141" name="Рисунок 4"/>
          <p:cNvPicPr/>
          <p:nvPr/>
        </p:nvPicPr>
        <p:blipFill>
          <a:blip r:embed="rId2"/>
          <a:stretch>
            <a:fillRect/>
          </a:stretch>
        </p:blipFill>
        <p:spPr>
          <a:xfrm>
            <a:off x="424800" y="6239160"/>
            <a:ext cx="1090800" cy="432360"/>
          </a:xfrm>
          <a:prstGeom prst="rect">
            <a:avLst/>
          </a:prstGeom>
          <a:ln>
            <a:noFill/>
          </a:ln>
        </p:spPr>
      </p:pic>
      <p:sp>
        <p:nvSpPr>
          <p:cNvPr id="142" name="CustomShape 4"/>
          <p:cNvSpPr/>
          <p:nvPr/>
        </p:nvSpPr>
        <p:spPr>
          <a:xfrm>
            <a:off x="321120" y="1373400"/>
            <a:ext cx="7306560" cy="4110480"/>
          </a:xfrm>
          <a:prstGeom prst="round2DiagRect">
            <a:avLst>
              <a:gd name="adj1" fmla="val 0"/>
              <a:gd name="adj2" fmla="val 24915"/>
            </a:avLst>
          </a:prstGeom>
          <a:blipFill rotWithShape="0">
            <a:blip r:embed="rId3"/>
            <a:stretch>
              <a:fillRect l="102750" r="74166"/>
            </a:stretch>
          </a:blipFill>
          <a:ln w="88920" cap="sq">
            <a:solidFill>
              <a:schemeClr val="accent4">
                <a:lumMod val="75000"/>
              </a:schemeClr>
            </a:solidFill>
            <a:miter/>
          </a:ln>
          <a:effectLst>
            <a:outerShdw blurRad="254000" algn="tl" rotWithShape="0">
              <a:srgbClr val="000000">
                <a:alpha val="43000"/>
              </a:srgbClr>
            </a:outerShdw>
          </a:effectLst>
        </p:spPr>
        <p:style>
          <a:lnRef idx="0"/>
          <a:fillRef idx="0"/>
          <a:effectRef idx="0"/>
          <a:fontRef idx="minor"/>
        </p:style>
        <p:txBody>
          <a:bodyPr/>
          <a:lstStyle/>
          <a:p/>
        </p:txBody>
      </p:sp>
    </p:spTree>
  </p:cSld>
  <p:clrMapOvr>
    <a:masterClrMapping/>
  </p:clrMapOvr>
  <p:transition/>
  <p:timing/>
</p:sld>
</file>

<file path=ppt/tags/tag1.xml><?xml version="1.0" encoding="utf-8"?>
<p:tagLst xmlns:p="http://schemas.openxmlformats.org/presentationml/2006/main">
  <p:tag name="AS_NET" val="4.0.30319.42000"/>
  <p:tag name="AS_OS" val="Microsoft Windows NT 10.0.14393.0"/>
  <p:tag name="AS_RELEASE_DATE" val="2019.12.14"/>
  <p:tag name="AS_TITLE" val="Aspose.Slides for .NET 4.0 Client Profile"/>
  <p:tag name="AS_VERSION" val="19.12"/>
</p:tagLst>
</file>

<file path=ppt/theme/theme1.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44546A"/>
      </a:dk2>
      <a:lt2>
        <a:srgbClr val="E7E6E6"/>
      </a:lt2>
      <a:accent1>
        <a:srgbClr val="2C567A"/>
      </a:accent1>
      <a:accent2>
        <a:srgbClr val="0072C7"/>
      </a:accent2>
      <a:accent3>
        <a:srgbClr val="0D1D51"/>
      </a:accent3>
      <a:accent4>
        <a:srgbClr val="666666"/>
      </a:accent4>
      <a:accent5>
        <a:srgbClr val="3C76A6"/>
      </a:accent5>
      <a:accent6>
        <a:srgbClr val="1E44BC"/>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44546A"/>
      </a:dk2>
      <a:lt2>
        <a:srgbClr val="E7E6E6"/>
      </a:lt2>
      <a:accent1>
        <a:srgbClr val="2C567A"/>
      </a:accent1>
      <a:accent2>
        <a:srgbClr val="0072C7"/>
      </a:accent2>
      <a:accent3>
        <a:srgbClr val="0D1D51"/>
      </a:accent3>
      <a:accent4>
        <a:srgbClr val="666666"/>
      </a:accent4>
      <a:accent5>
        <a:srgbClr val="3C76A6"/>
      </a:accent5>
      <a:accent6>
        <a:srgbClr val="1E44BC"/>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44546A"/>
      </a:dk2>
      <a:lt2>
        <a:srgbClr val="E7E6E6"/>
      </a:lt2>
      <a:accent1>
        <a:srgbClr val="2C567A"/>
      </a:accent1>
      <a:accent2>
        <a:srgbClr val="0072C7"/>
      </a:accent2>
      <a:accent3>
        <a:srgbClr val="0D1D51"/>
      </a:accent3>
      <a:accent4>
        <a:srgbClr val="666666"/>
      </a:accent4>
      <a:accent5>
        <a:srgbClr val="3C76A6"/>
      </a:accent5>
      <a:accent6>
        <a:srgbClr val="1E44BC"/>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&#65279;<?xml version="1.0" encoding="utf-8" standalone="yes"?><Relationships xmlns="http://schemas.openxmlformats.org/package/2006/relationships"><Relationship Id="rId1" Type="http://schemas.openxmlformats.org/officeDocument/2006/relationships/customXmlProps" Target="itemProps1.xml" /></Relationships>
</file>

<file path=customXml/_rels/item2.xml.rels>&#65279;<?xml version="1.0" encoding="utf-8" standalone="yes"?><Relationships xmlns="http://schemas.openxmlformats.org/package/2006/relationships"><Relationship Id="rId1" Type="http://schemas.openxmlformats.org/officeDocument/2006/relationships/customXmlProps" Target="itemProps2.xml" /></Relationships>
</file>

<file path=customXml/_rels/item3.xml.rels>&#65279;<?xml version="1.0" encoding="utf-8" standalone="yes"?><Relationships xmlns="http://schemas.openxmlformats.org/package/2006/relationships"><Relationship Id="rId1" Type="http://schemas.openxmlformats.org/officeDocument/2006/relationships/customXmlProps" Target="itemProps3.xml" /></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0" ma:contentTypeDescription="Create a new document." ma:contentTypeScope="" ma:versionID="e39e7e9e36de66d473ce04bb4ab2dbb8">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9dc5994665da46609c24125788630d8"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519797F-2510-4681-A59B-FCD8F3733FE0}">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A4C31332-3081-4BD9-AD6F-078B4521F357}">
  <ds:schemaRefs>
    <ds:schemaRef ds:uri="http://schemas.microsoft.com/sharepoint/v3/contenttype/forms"/>
  </ds:schemaRefs>
</ds:datastoreItem>
</file>

<file path=customXml/itemProps3.xml><?xml version="1.0" encoding="utf-8"?>
<ds:datastoreItem xmlns:ds="http://schemas.openxmlformats.org/officeDocument/2006/customXml" ds:itemID="{1FF4E1AF-DB5E-4764-961C-6F82B33E9E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vt="http://schemas.openxmlformats.org/officeDocument/2006/docPropsVTypes" xmlns="http://schemas.openxmlformats.org/officeDocument/2006/extended-properties">
  <Template>Презентация с синими сферами</Template>
  <Company/>
  <Paragraphs>41</Paragraphs>
  <Slides>12</Slides>
  <Notes>1</Notes>
  <TotalTime>201</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12</vt:i4>
      </vt:variant>
    </vt:vector>
  </HeadingPairs>
  <TitlesOfParts>
    <vt:vector baseType="lpstr" size="20">
      <vt:lpstr>Arial</vt:lpstr>
      <vt:lpstr>DejaVu Sans</vt:lpstr>
      <vt:lpstr>Corbel</vt:lpstr>
      <vt:lpstr>Calibri</vt:lpstr>
      <vt:lpstr>Times New Roman</vt:lpstr>
      <vt:lpstr>Agency FB</vt:lpstr>
      <vt:lpstr>Aparajita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19.1200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4 UK  capitals</dc:title>
  <dc:creator>Alex</dc:creator>
  <cp:revision>28</cp:revision>
  <dcterms:created xsi:type="dcterms:W3CDTF">2021-05-12T19:01:10Z</dcterms:created>
  <dcterms:modified xsi:type="dcterms:W3CDTF">2023-10-02T06:00:57Z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ppVersion">
    <vt:lpwstr>16.0000</vt:lpwstr>
  </property>
  <property fmtid="{D5CDD505-2E9C-101B-9397-08002B2CF9AE}" pid="3" name="ContentTypeId">
    <vt:lpwstr>0x01010079F111ED35F8CC479449609E8A0923A6</vt:lpwstr>
  </property>
  <property fmtid="{D5CDD505-2E9C-101B-9397-08002B2CF9AE}" pid="4" name="HiddenSlides">
    <vt:i4>0</vt:i4>
  </property>
  <property fmtid="{D5CDD505-2E9C-101B-9397-08002B2CF9AE}" pid="5" name="HyperlinksChanged">
    <vt:bool>false</vt:bool>
  </property>
  <property fmtid="{D5CDD505-2E9C-101B-9397-08002B2CF9AE}" pid="6" name="LinksUpToDate">
    <vt:bool>false</vt:bool>
  </property>
  <property fmtid="{D5CDD505-2E9C-101B-9397-08002B2CF9AE}" pid="7" name="MMClips">
    <vt:i4>0</vt:i4>
  </property>
  <property fmtid="{D5CDD505-2E9C-101B-9397-08002B2CF9AE}" pid="8" name="Notes">
    <vt:i4>1</vt:i4>
  </property>
  <property fmtid="{D5CDD505-2E9C-101B-9397-08002B2CF9AE}" pid="9" name="PresentationFormat">
    <vt:lpwstr>Широкоэкранный</vt:lpwstr>
  </property>
  <property fmtid="{D5CDD505-2E9C-101B-9397-08002B2CF9AE}" pid="10" name="ScaleCrop">
    <vt:bool>false</vt:bool>
  </property>
  <property fmtid="{D5CDD505-2E9C-101B-9397-08002B2CF9AE}" pid="11" name="ShareDoc">
    <vt:bool>false</vt:bool>
  </property>
  <property fmtid="{D5CDD505-2E9C-101B-9397-08002B2CF9AE}" pid="12" name="Slides">
    <vt:i4>12</vt:i4>
  </property>
</Properties>
</file>