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61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2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98402-AADE-486D-B93B-3AD67440C738}" type="datetimeFigureOut">
              <a:rPr lang="ru-RU" smtClean="0"/>
              <a:t>18.10.2012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1511-8540-40C9-A1EE-BE7436C3958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98402-AADE-486D-B93B-3AD67440C738}" type="datetimeFigureOut">
              <a:rPr lang="ru-RU" smtClean="0"/>
              <a:t>18.10.2012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1511-8540-40C9-A1EE-BE7436C395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98402-AADE-486D-B93B-3AD67440C738}" type="datetimeFigureOut">
              <a:rPr lang="ru-RU" smtClean="0"/>
              <a:t>18.10.2012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1511-8540-40C9-A1EE-BE7436C395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98402-AADE-486D-B93B-3AD67440C738}" type="datetimeFigureOut">
              <a:rPr lang="ru-RU" smtClean="0"/>
              <a:t>18.10.2012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1511-8540-40C9-A1EE-BE7436C395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98402-AADE-486D-B93B-3AD67440C738}" type="datetimeFigureOut">
              <a:rPr lang="ru-RU" smtClean="0"/>
              <a:t>18.10.2012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E2921511-8540-40C9-A1EE-BE7436C39585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98402-AADE-486D-B93B-3AD67440C738}" type="datetimeFigureOut">
              <a:rPr lang="ru-RU" smtClean="0"/>
              <a:t>18.10.2012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1511-8540-40C9-A1EE-BE7436C395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98402-AADE-486D-B93B-3AD67440C738}" type="datetimeFigureOut">
              <a:rPr lang="ru-RU" smtClean="0"/>
              <a:t>18.10.2012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1511-8540-40C9-A1EE-BE7436C395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98402-AADE-486D-B93B-3AD67440C738}" type="datetimeFigureOut">
              <a:rPr lang="ru-RU" smtClean="0"/>
              <a:t>18.10.2012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1511-8540-40C9-A1EE-BE7436C395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98402-AADE-486D-B93B-3AD67440C738}" type="datetimeFigureOut">
              <a:rPr lang="ru-RU" smtClean="0"/>
              <a:t>18.10.2012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1511-8540-40C9-A1EE-BE7436C395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98402-AADE-486D-B93B-3AD67440C738}" type="datetimeFigureOut">
              <a:rPr lang="ru-RU" smtClean="0"/>
              <a:t>18.10.2012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1511-8540-40C9-A1EE-BE7436C395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98402-AADE-486D-B93B-3AD67440C738}" type="datetimeFigureOut">
              <a:rPr lang="ru-RU" smtClean="0"/>
              <a:t>18.10.2012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1511-8540-40C9-A1EE-BE7436C395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2398402-AADE-486D-B93B-3AD67440C738}" type="datetimeFigureOut">
              <a:rPr lang="ru-RU" smtClean="0"/>
              <a:t>18.10.2012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2921511-8540-40C9-A1EE-BE7436C39585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u="sng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Спортивная одежда</a:t>
            </a:r>
            <a:endParaRPr lang="ru-RU" i="1" u="sng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Documents and Settings\Ученик\Рабочий стол\j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643050"/>
            <a:ext cx="4214837" cy="485776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Итак, в конце 19 века в спорте появляется спортивная одежда, спортивная обувь приходит на смену прогулочным туфлям, спортивный костюм заменяет одежду для отдыха и развлечений, то есть одежда для спорта становится специальной, унифицированной. Вместе с тем возникает спортивный стиль. Появление и развитие спортивной экипировки становится стимулом для внедрения в производство одежды и обуви принципов комфортабельности и функциональности.</a:t>
            </a:r>
            <a:endParaRPr lang="ru-RU" sz="2400" dirty="0"/>
          </a:p>
        </p:txBody>
      </p:sp>
      <p:pic>
        <p:nvPicPr>
          <p:cNvPr id="2051" name="Picture 3" descr="C:\Documents and Settings\Ученик\Рабочий стол\market_X5AJi2KO76ixTgmgrPBfPg_150x2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3000396" cy="5857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dirty="0" smtClean="0">
                <a:solidFill>
                  <a:srgbClr val="FFFF00"/>
                </a:solidFill>
              </a:rPr>
              <a:t>Толстовки</a:t>
            </a:r>
            <a:endParaRPr lang="ru-RU" sz="4800" dirty="0">
              <a:solidFill>
                <a:srgbClr val="FFFF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В современном мире толстовка не всегда является только функциональным предметом одежды. Производители одежды переработали толстовку, так что в продаже можно найти различные вариации этого изделия, отличающиеся по стилю и дизайну, что сделало толстовку довольно популярным видом одежды.</a:t>
            </a:r>
          </a:p>
          <a:p>
            <a:endParaRPr lang="ru-RU" dirty="0" smtClean="0"/>
          </a:p>
          <a:p>
            <a:r>
              <a:rPr lang="ru-RU" dirty="0" smtClean="0"/>
              <a:t>Практически все выпускаемые как для женщин, так и для мужчин толстовки украшаются. Производители наносят на них дизайны и логотипы, вышивку и орнаменты, в большом количестве используются нашивки, карманы, капюшоны и молнии.</a:t>
            </a:r>
            <a:endParaRPr lang="ru-RU" dirty="0"/>
          </a:p>
        </p:txBody>
      </p:sp>
      <p:pic>
        <p:nvPicPr>
          <p:cNvPr id="3074" name="Picture 2" descr="C:\Documents and Settings\Ученик\Рабочий стол\market_P2-6SpE3gv005tbt2Ya9sw_150x2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6" y="1857364"/>
            <a:ext cx="2428860" cy="371477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latin typeface="Arial" pitchFamily="34" charset="0"/>
                <a:cs typeface="Arial" pitchFamily="34" charset="0"/>
              </a:rPr>
              <a:t>Штаны</a:t>
            </a:r>
            <a:endParaRPr lang="ru-RU" sz="4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ШТАНЫ́ — </a:t>
            </a:r>
            <a:r>
              <a:rPr lang="ru-RU" dirty="0" err="1" smtClean="0"/>
              <a:t>осн</a:t>
            </a:r>
            <a:r>
              <a:rPr lang="ru-RU" dirty="0" smtClean="0"/>
              <a:t>. часть муж. одежды. Ш. появились на смену портам, </a:t>
            </a:r>
            <a:r>
              <a:rPr lang="ru-RU" dirty="0" err="1" smtClean="0"/>
              <a:t>к-рые</a:t>
            </a:r>
            <a:r>
              <a:rPr lang="ru-RU" dirty="0" smtClean="0"/>
              <a:t> оставались в качестве рабочей летней одежды, а затем превратились в исподнее белье. Термин "Ш." упоминается только со 2-й пол. 17 в. В </a:t>
            </a:r>
            <a:r>
              <a:rPr lang="ru-RU" dirty="0" err="1" smtClean="0"/>
              <a:t>осн</a:t>
            </a:r>
            <a:r>
              <a:rPr lang="ru-RU" dirty="0" smtClean="0"/>
              <a:t>. эта была верхняя, нарядная, теплая, иногда кожаная или даже меховая одежда. Кроили Ш. из трех полотнищ: два полотнища сшивали по кромке, они служили для покрытия ног, третье полотнище разрезалось наискось: один клин пришивался спереди, др. сзади. Такие вставки наз. огузком, ширинкой. Сверху портки были на вздержке — "гашнике". Ш. уже шились с поясом, застегивающимся на пуговицы</a:t>
            </a:r>
            <a:endParaRPr lang="ru-RU" dirty="0"/>
          </a:p>
        </p:txBody>
      </p:sp>
      <p:pic>
        <p:nvPicPr>
          <p:cNvPr id="4098" name="Picture 2" descr="C:\Documents and Settings\Ученик\Рабочий стол\market_oVCJ89IDcrYhp2fQuc2QGg_150x2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00174"/>
            <a:ext cx="3286148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err="1" smtClean="0"/>
              <a:t>Спотривный</a:t>
            </a:r>
            <a:r>
              <a:rPr lang="ru-RU" sz="2800" dirty="0" smtClean="0"/>
              <a:t> костюм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Спортивный стиль в одежде считается самым удобным, самым комфортным. Кроссовки, футболки, бриджи стали составной частью современного человека.</a:t>
            </a:r>
          </a:p>
          <a:p>
            <a:endParaRPr lang="ru-RU" dirty="0" smtClean="0"/>
          </a:p>
          <a:p>
            <a:r>
              <a:rPr lang="ru-RU" dirty="0" smtClean="0"/>
              <a:t>Спортивный стиль предназначен для тех, кто любит туризм, спорт, путешествия, прогулки на природе. Он хорош тем, что удобен для повседневной жизни, подходит для отдыха и работы, если нет жёсткого </a:t>
            </a:r>
            <a:r>
              <a:rPr lang="ru-RU" dirty="0" err="1" smtClean="0"/>
              <a:t>дресс-кода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122" name="Picture 2" descr="C:\Documents and Settings\Ученик\Рабочий стол\market_Z0U_gHe2vPnaqFNMyD3Haw_150x2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00174"/>
            <a:ext cx="3000396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45</TotalTime>
  <Words>334</Words>
  <Application>Microsoft Office PowerPoint</Application>
  <PresentationFormat>Экран (4:3)</PresentationFormat>
  <Paragraphs>12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Апекс</vt:lpstr>
      <vt:lpstr>Спортивная одежда</vt:lpstr>
      <vt:lpstr>Слайд 2</vt:lpstr>
      <vt:lpstr>Слайд 3</vt:lpstr>
      <vt:lpstr>Толстовки</vt:lpstr>
      <vt:lpstr>Штаны</vt:lpstr>
      <vt:lpstr>Спотривный костюм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Спортивная одежда</dc:title>
  <dc:creator>Ученик</dc:creator>
  <cp:lastModifiedBy>Ученик</cp:lastModifiedBy>
  <cp:revision>5</cp:revision>
  <dcterms:created xsi:type="dcterms:W3CDTF">2012-10-18T04:49:22Z</dcterms:created>
  <dcterms:modified xsi:type="dcterms:W3CDTF">2012-10-18T05:35:00Z</dcterms:modified>
</cp:coreProperties>
</file>