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174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448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69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35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96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401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367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07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6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655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6C32E-E520-4ACF-AFA0-A9551570CCD0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FA834-BF82-4B65-A893-4A9BE24A5D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36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воспитательное мероприятие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3 классе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хороши – выбирай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89314" y="383530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2 курса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Мостовая Екатерина Евгеньевна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КПНК-21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770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Кокарева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Н.Н., Бондаренко А.К. Любить труд на родной земле: из опыта работы воспитателя сел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дет. сада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М.: Просвещение, 1987. – 160с.: ил.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2000 профессий, специальностей, должностей: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Энцикл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 / И.П.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Шамякин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(гл. ред.) и др. – Мн.: Бел СЭ.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- 1986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462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Прощицкая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Е.Н.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Выбирайте профессию: учеб. пособие для старших классов средней школы. – М.: Просвещение, 1991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197 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5817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представлений о мире профессий, правилах выбора профессии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lugasanshk.ucoz.ru/_ph/2/3915029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440" y="1878562"/>
            <a:ext cx="5840964" cy="438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20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878" y="53800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условия для знакомства учащихся с миром профессий, с типами профессий, с требованиями, предъявляемыми к человеку разных профессий, с правилами выбора профессии;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развитию внимания, творческого мышления и воображения, орфографической зоркости, устной речи; воспитанию уважительного отношения к людям разных профессий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презентация; разрезные картинки; распечатки требований к профессиям по типам; цветные квадратики; листы белой бумаги; фломастеры; расчёски, зеркало, заколки; печенье, крем, цветная кокосовая стружка; текст с ошибками; «Толковый словарь»; справочный материал о профессиях; «Этюд»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Ф.Шопена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122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24605" y="681872"/>
            <a:ext cx="777240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работы, выбирай, все,</a:t>
            </a:r>
            <a:br>
              <a:rPr lang="ru-RU" sz="6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 на вкус, хороши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5107" y="3614436"/>
            <a:ext cx="8183880" cy="1928826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Вкус – склонность к чему-нибудь</a:t>
            </a:r>
            <a:br>
              <a:rPr lang="ru-RU" sz="44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b="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Толковый словарь»</a:t>
            </a:r>
            <a:endParaRPr lang="ru-RU" sz="48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116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Парикмахер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371475" y="361549"/>
            <a:ext cx="2591191" cy="2705562"/>
          </a:xfrm>
          <a:prstGeom prst="rect">
            <a:avLst/>
          </a:prstGeom>
        </p:spPr>
      </p:pic>
      <p:pic>
        <p:nvPicPr>
          <p:cNvPr id="5" name="Содержимое 7" descr="Закройщик...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3169201" y="361549"/>
            <a:ext cx="2864713" cy="2599462"/>
          </a:xfrm>
          <a:prstGeom prst="rect">
            <a:avLst/>
          </a:prstGeom>
        </p:spPr>
      </p:pic>
      <p:pic>
        <p:nvPicPr>
          <p:cNvPr id="6" name="Содержимое 6" descr="певец.jpg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371475" y="3498980"/>
            <a:ext cx="2656910" cy="2761861"/>
          </a:xfrm>
          <a:prstGeom prst="rect">
            <a:avLst/>
          </a:prstGeom>
        </p:spPr>
      </p:pic>
      <p:pic>
        <p:nvPicPr>
          <p:cNvPr id="7" name="Содержимое 8" descr="Журналист....jpg"/>
          <p:cNvPicPr>
            <a:picLocks noGrp="1" noChangeAspect="1"/>
          </p:cNvPicPr>
          <p:nvPr>
            <p:ph sz="quarter" idx="4294967295"/>
          </p:nvPr>
        </p:nvPicPr>
        <p:blipFill>
          <a:blip r:embed="rId5"/>
          <a:stretch>
            <a:fillRect/>
          </a:stretch>
        </p:blipFill>
        <p:spPr>
          <a:xfrm>
            <a:off x="3222193" y="3415004"/>
            <a:ext cx="2374865" cy="2761861"/>
          </a:xfrm>
          <a:prstGeom prst="rect">
            <a:avLst/>
          </a:prstGeom>
        </p:spPr>
      </p:pic>
      <p:pic>
        <p:nvPicPr>
          <p:cNvPr id="8" name="Содержимое 6" descr="плотник....jpg"/>
          <p:cNvPicPr>
            <a:picLocks noGrp="1" noChangeAspect="1"/>
          </p:cNvPicPr>
          <p:nvPr>
            <p:ph sz="quarter" idx="4294967295"/>
          </p:nvPr>
        </p:nvPicPr>
        <p:blipFill>
          <a:blip r:embed="rId6"/>
          <a:stretch>
            <a:fillRect/>
          </a:stretch>
        </p:blipFill>
        <p:spPr>
          <a:xfrm>
            <a:off x="6165836" y="271732"/>
            <a:ext cx="2857520" cy="3143272"/>
          </a:xfrm>
          <a:prstGeom prst="rect">
            <a:avLst/>
          </a:prstGeom>
        </p:spPr>
      </p:pic>
      <p:pic>
        <p:nvPicPr>
          <p:cNvPr id="9" name="Содержимое 7" descr="Столяр.......jpg"/>
          <p:cNvPicPr>
            <a:picLocks noGrp="1" noChangeAspect="1"/>
          </p:cNvPicPr>
          <p:nvPr>
            <p:ph sz="quarter" idx="4294967295"/>
          </p:nvPr>
        </p:nvPicPr>
        <p:blipFill>
          <a:blip r:embed="rId7"/>
          <a:stretch>
            <a:fillRect/>
          </a:stretch>
        </p:blipFill>
        <p:spPr>
          <a:xfrm>
            <a:off x="8800228" y="271732"/>
            <a:ext cx="3143272" cy="3143272"/>
          </a:xfrm>
          <a:prstGeom prst="rect">
            <a:avLst/>
          </a:prstGeom>
        </p:spPr>
      </p:pic>
      <p:pic>
        <p:nvPicPr>
          <p:cNvPr id="10" name="Содержимое 6" descr="Комбайнер....jpg"/>
          <p:cNvPicPr>
            <a:picLocks noGrp="1" noChangeAspect="1"/>
          </p:cNvPicPr>
          <p:nvPr>
            <p:ph sz="quarter" idx="4294967295"/>
          </p:nvPr>
        </p:nvPicPr>
        <p:blipFill>
          <a:blip r:embed="rId8"/>
          <a:stretch>
            <a:fillRect/>
          </a:stretch>
        </p:blipFill>
        <p:spPr>
          <a:xfrm>
            <a:off x="5711147" y="3427541"/>
            <a:ext cx="2385364" cy="3086305"/>
          </a:xfrm>
          <a:prstGeom prst="rect">
            <a:avLst/>
          </a:prstGeom>
        </p:spPr>
      </p:pic>
      <p:pic>
        <p:nvPicPr>
          <p:cNvPr id="11" name="Содержимое 7" descr="агроном..........jpg"/>
          <p:cNvPicPr>
            <a:picLocks noGrp="1" noChangeAspect="1"/>
          </p:cNvPicPr>
          <p:nvPr>
            <p:ph sz="quarter" idx="4294967295"/>
          </p:nvPr>
        </p:nvPicPr>
        <p:blipFill>
          <a:blip r:embed="rId9"/>
          <a:stretch>
            <a:fillRect/>
          </a:stretch>
        </p:blipFill>
        <p:spPr>
          <a:xfrm>
            <a:off x="8453937" y="3654643"/>
            <a:ext cx="3347204" cy="285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36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74630" y="394489"/>
            <a:ext cx="8183880" cy="585791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Типы профессий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тип –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«человек – техника»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тип –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«человек – человек»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тип –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«человек – природа»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тип –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«человек – знаки»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тип –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«человек – художественный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образ»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42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ontent.schools.by/luchin/library/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22593" y="-1380223"/>
            <a:ext cx="6040120" cy="9562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3753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66405" y="4528272"/>
            <a:ext cx="8183880" cy="1500198"/>
          </a:xfrm>
        </p:spPr>
        <p:txBody>
          <a:bodyPr>
            <a:noAutofit/>
          </a:bodyPr>
          <a:lstStyle/>
          <a:p>
            <a:pPr algn="just"/>
            <a:r>
              <a:rPr lang="ru-RU" sz="32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Способности</a:t>
            </a:r>
            <a:r>
              <a:rPr lang="ru-RU" sz="3200" b="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– это особенности человека, которые помогают ему добиваться успеха в какой-либо деятельности.</a:t>
            </a:r>
            <a:endParaRPr lang="ru-RU" sz="3200" b="0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06725" y="742058"/>
            <a:ext cx="285752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Способности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63849" y="2885198"/>
            <a:ext cx="3214710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 профессии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335485" y="2242256"/>
            <a:ext cx="45719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816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3852" y="261257"/>
            <a:ext cx="665272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Разрабатывает новые виды одежды с учётом возможностей заказчика, моды, создаёт коллекции одежды для показа, участвует в организации показа моделей одежды. (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Модельер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особенностями лица клиента и модой     делает прически, окрашивает волосы, работает с париками. (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изделия из различных видов теста, кремов, начинок. Нарезает, формует, выпекает эти изделия. Украшает их, проверяет вес и качество. (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Кондитер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издательствах и редакционных отделах вычитывает отредактированные рукописи с целью устранения орфографических и пунктуационных ошибок. (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Корректор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school30.org.ru/images/for_news/2018/dekabr/04_12/list/dsc07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795" y="261257"/>
            <a:ext cx="4226831" cy="317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chool30.org.ru/images/for_news/2018/dekabr/04_12/list/dsc069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794" y="3581351"/>
            <a:ext cx="4226831" cy="317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6983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297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Внеклассное воспитательное мероприятие в 3 классе  «Все работы хороши – выбирай на вкус»</vt:lpstr>
      <vt:lpstr>Цель: формирование представлений о мире профессий, правилах выбора профессии</vt:lpstr>
      <vt:lpstr>Презентация PowerPoint</vt:lpstr>
      <vt:lpstr>Вкус – склонность к чему-нибудь «Толковый словарь»</vt:lpstr>
      <vt:lpstr>Презентация PowerPoint</vt:lpstr>
      <vt:lpstr>      Типы профессий  1 тип – «человек – техника» 2 тип – «человек – человек» 3 тип – «человек – природа» 4 тип – «человек – знаки» 5 тип – «человек – художественный                                               образ» </vt:lpstr>
      <vt:lpstr>Презентация PowerPoint</vt:lpstr>
      <vt:lpstr>Способности – это особенности человека, которые помогают ему добиваться успеха в какой-либо деятельности.</vt:lpstr>
      <vt:lpstr>Презентация PowerPoint</vt:lpstr>
      <vt:lpstr>СПИСОК ИСПОЛЬЗОВАННЫХ ИСТОЧНИКОВ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воспитательное мероприятие в 3 классе  «Все работы хороши – выбирай на вкус»</dc:title>
  <dc:creator>Галина Елсукова</dc:creator>
  <cp:lastModifiedBy>Галина Елсукова</cp:lastModifiedBy>
  <cp:revision>14</cp:revision>
  <dcterms:created xsi:type="dcterms:W3CDTF">2020-01-02T23:29:39Z</dcterms:created>
  <dcterms:modified xsi:type="dcterms:W3CDTF">2022-02-28T01:59:49Z</dcterms:modified>
</cp:coreProperties>
</file>