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6" r:id="rId1"/>
  </p:sldMasterIdLst>
  <p:notesMasterIdLst>
    <p:notesMasterId r:id="rId11"/>
  </p:notesMasterIdLst>
  <p:handoutMasterIdLst>
    <p:handoutMasterId r:id="rId12"/>
  </p:handout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A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08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4" d="100"/>
          <a:sy n="124" d="100"/>
        </p:scale>
        <p:origin x="49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E51D080-0FA4-452C-BE9C-57B885F95115}" type="datetime1">
              <a:rPr lang="ru-RU" smtClean="0"/>
              <a:t>25.09.2023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D92CB86-0DB9-4A70-B1CF-B23508471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55764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68A2903-BD5A-4833-B0CA-AB5B8165171B}" type="datetime1">
              <a:rPr lang="ru-RU" smtClean="0"/>
              <a:t>25.09.2023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  <a:endParaRPr lang="en-US"/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 lang="en-US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2B151B-D7D1-48E5-8230-5AADBC794F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5927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rtlCol="0"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 rtlCol="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  <a:cs typeface="FreesiaUPC" panose="020B0502040204020203" pitchFamily="34" charset="-34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ru-RU"/>
              <a:t>Образец подзаголовка</a:t>
            </a:r>
            <a:endParaRPr lang="en-US" dirty="0"/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Дата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D4DAEB3-2211-4CA3-9D23-0143FCF3926F}" type="datetime1">
              <a:rPr lang="ru-RU" smtClean="0"/>
              <a:t>25.09.2023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Номер слайда 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331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D5506EE-1026-4F35-9ACC-BD05BE0F9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82E9B35-0826-45CC-9C2C-707B22DFAA83}" type="datetime1">
              <a:rPr lang="ru-RU" smtClean="0"/>
              <a:t>25.09.2023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7696E5F-8D95-4450-AE52-5438E6EDE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9" name="Номер слайда 8">
            <a:extLst>
              <a:ext uri="{FF2B5EF4-FFF2-40B4-BE49-F238E27FC236}">
                <a16:creationId xmlns:a16="http://schemas.microsoft.com/office/drawing/2014/main" id="{999B2253-74CC-409E-BEB0-F8EFCFCB5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269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1B68A5B-D9FA-424B-A4EB-30E7223836B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F33D6B0-F070-45C4-A472-19F432BE3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4C0063D-EDF2-4190-A726-B9B651F864E7}" type="datetime1">
              <a:rPr lang="ru-RU" smtClean="0"/>
              <a:t>25.09.2023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975399F-DAB2-410D-967F-ED17E6F79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F762A46F-6BE5-4D12-9412-5CA7672EA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827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E289488-0C23-4DC8-A9FA-240659547385}" type="datetime1">
              <a:rPr lang="ru-RU" smtClean="0"/>
              <a:t>25.09.2023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9" name="Номер слайда 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670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rtlCol="0"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rtlCol="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Дата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3EFA117-2261-4A1D-8BE7-0B7E6A1366C0}" type="datetime1">
              <a:rPr lang="ru-RU" smtClean="0"/>
              <a:t>25.09.2023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162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59279E9-B6DA-4AB3-A7CE-B748E56BEA69}" type="datetime1">
              <a:rPr lang="ru-RU" smtClean="0"/>
              <a:t>25.09.2023</a:t>
            </a:fld>
            <a:endParaRPr lang="en-US" dirty="0"/>
          </a:p>
        </p:txBody>
      </p:sp>
      <p:sp>
        <p:nvSpPr>
          <p:cNvPr id="9" name="Нижний колонтитул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0" name="Номер слайда 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663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7CF7452-61A3-4CDC-ACAB-74E5B4A7EF57}" type="datetime1">
              <a:rPr lang="ru-RU" smtClean="0"/>
              <a:t>25.09.2023</a:t>
            </a:fld>
            <a:endParaRPr lang="en-US" dirty="0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2" name="Номер слайда 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194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Дата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4D00952-BE77-47A2-BE29-2226E2D6BB12}" type="datetime1">
              <a:rPr lang="ru-RU" smtClean="0"/>
              <a:t>25.09.2023</a:t>
            </a:fld>
            <a:endParaRPr lang="en-US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8" name="Номер слайда 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860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4D5EF43-AECB-4459-AE90-3AFB54138C76}" type="datetime1">
              <a:rPr lang="ru-RU" smtClean="0"/>
              <a:t>25.09.2023</a:t>
            </a:fld>
            <a:endParaRPr lang="en-US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 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422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 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rtlCol="0"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 rtlCol="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fld id="{FD0FAC8F-653F-479B-B209-9F30C9091843}" type="datetime1">
              <a:rPr lang="ru-RU" smtClean="0"/>
              <a:t>25.09.2023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 rtlCol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282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Рисунок 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rtlCol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 rtlCol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36FD9FC9-5FD1-4E3B-B719-212F55599717}" type="datetime1">
              <a:rPr lang="ru-RU" smtClean="0"/>
              <a:t>25.09.2023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 rtlCol="0"/>
          <a:lstStyle/>
          <a:p>
            <a:pPr algn="l" rtl="0"/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267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" dirty="0"/>
              <a:t>Стиль образца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 rtl="0"/>
            <a:r>
              <a:rPr lang="ru" dirty="0"/>
              <a:t>Щелкните, чтобы изменить стили текста образца слайда</a:t>
            </a:r>
          </a:p>
          <a:p>
            <a:pPr lvl="1" rtl="0"/>
            <a:r>
              <a:rPr lang="ru" dirty="0"/>
              <a:t>Второй уровень</a:t>
            </a:r>
          </a:p>
          <a:p>
            <a:pPr lvl="2" rtl="0"/>
            <a:r>
              <a:rPr lang="ru" dirty="0"/>
              <a:t>Третий уровень</a:t>
            </a:r>
          </a:p>
          <a:p>
            <a:pPr lvl="3" rtl="0"/>
            <a:r>
              <a:rPr lang="ru" dirty="0"/>
              <a:t>Четвертый уровень</a:t>
            </a:r>
          </a:p>
          <a:p>
            <a:pPr lvl="4" rtl="0"/>
            <a:r>
              <a:rPr lang="ru" dirty="0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428A7F57-8526-4A03-89D8-FFB0245E6649}" type="datetime1">
              <a:rPr lang="ru-RU" smtClean="0"/>
              <a:t>25.09.2023</a:t>
            </a:fld>
            <a:endParaRPr lang="en-US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rgbClr val="FFFFFF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FFFFFF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982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47" r:id="rId3"/>
    <p:sldLayoutId id="2147483743" r:id="rId4"/>
    <p:sldLayoutId id="2147483738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700" i="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22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Прямоугольник 21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FD68DA-43BA-4508-8DE2-BA9BB7B2FA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89754" y="639097"/>
            <a:ext cx="6253317" cy="3686015"/>
          </a:xfrm>
        </p:spPr>
        <p:txBody>
          <a:bodyPr rtlCol="0">
            <a:normAutofit/>
          </a:bodyPr>
          <a:lstStyle/>
          <a:p>
            <a:r>
              <a:rPr lang="ru-RU" sz="6000" dirty="0"/>
              <a:t>Линия и её выразительные возможности</a:t>
            </a:r>
            <a:endParaRPr lang="ru" sz="6000" dirty="0"/>
          </a:p>
        </p:txBody>
      </p:sp>
      <p:pic>
        <p:nvPicPr>
          <p:cNvPr id="5" name="Рисунок 4" descr="Изображение здания, места для сидения, скамейки, вид сбоку&#10;&#10;Автоматически созданное описание">
            <a:extLst>
              <a:ext uri="{FF2B5EF4-FFF2-40B4-BE49-F238E27FC236}">
                <a16:creationId xmlns:a16="http://schemas.microsoft.com/office/drawing/2014/main" id="{282CF6DD-7FE8-4063-9551-1B7BBCE92A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"/>
            <a:ext cx="4635315" cy="6857999"/>
          </a:xfrm>
          <a:prstGeom prst="rect">
            <a:avLst/>
          </a:prstGeom>
        </p:spPr>
      </p:pic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3737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FBDCECDC-EEE3-4128-AA5E-82A8C0879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B2EA78-AEB3-469B-9025-3B17201A45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4274" y="247223"/>
            <a:ext cx="10789919" cy="1146048"/>
          </a:xfrm>
        </p:spPr>
        <p:txBody>
          <a:bodyPr rtlCol="0" anchor="ctr">
            <a:normAutofit/>
          </a:bodyPr>
          <a:lstStyle/>
          <a:p>
            <a:pPr lvl="0" algn="ctr" rtl="0"/>
            <a:r>
              <a:rPr lang="ru" sz="4800" i="1" dirty="0">
                <a:solidFill>
                  <a:srgbClr val="FFFFFF"/>
                </a:solidFill>
              </a:rPr>
              <a:t>Закончите предложение:</a:t>
            </a: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4260EDE0-989C-4E16-AF94-F652294D8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4275" y="1640494"/>
            <a:ext cx="10514176" cy="4727746"/>
          </a:xfrm>
        </p:spPr>
        <p:txBody>
          <a:bodyPr rtlCol="0">
            <a:normAutofit/>
          </a:bodyPr>
          <a:lstStyle/>
          <a:p>
            <a:pPr rtl="0"/>
            <a:r>
              <a:rPr lang="ru-RU" sz="3200" dirty="0">
                <a:solidFill>
                  <a:srgbClr val="FF0000"/>
                </a:solidFill>
              </a:rPr>
              <a:t>Графика</a:t>
            </a:r>
            <a:r>
              <a:rPr lang="ru-RU" sz="2800" dirty="0">
                <a:solidFill>
                  <a:srgbClr val="FFFFFF"/>
                </a:solidFill>
              </a:rPr>
              <a:t> – это вид изобразительного искусства, выразительными средствами которого являются…</a:t>
            </a:r>
          </a:p>
          <a:p>
            <a:pPr rtl="0"/>
            <a:r>
              <a:rPr lang="ru-RU" sz="2800" dirty="0">
                <a:solidFill>
                  <a:srgbClr val="FFFFFF"/>
                </a:solidFill>
              </a:rPr>
              <a:t>…цвет и колорит</a:t>
            </a:r>
          </a:p>
          <a:p>
            <a:pPr rtl="0"/>
            <a:r>
              <a:rPr lang="ru-RU" sz="2800" dirty="0">
                <a:solidFill>
                  <a:srgbClr val="FFFFFF"/>
                </a:solidFill>
              </a:rPr>
              <a:t>…объём и пространство</a:t>
            </a:r>
          </a:p>
          <a:p>
            <a:pPr rtl="0"/>
            <a:r>
              <a:rPr lang="ru-RU" sz="2800" dirty="0">
                <a:solidFill>
                  <a:srgbClr val="FFFFFF"/>
                </a:solidFill>
              </a:rPr>
              <a:t>…точка, линия и штрих</a:t>
            </a:r>
            <a:endParaRPr lang="ru" sz="2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14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CAF6F4-09A3-4501-A0D9-D90DA36DD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Линия, штрих или точка?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262C136-E200-4BA2-939B-05380B100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E4D00952-BE77-47A2-BE29-2226E2D6BB12}" type="datetime1">
              <a:rPr lang="ru-RU" smtClean="0"/>
              <a:t>25.09.2023</a:t>
            </a:fld>
            <a:endParaRPr lang="en-US" dirty="0"/>
          </a:p>
        </p:txBody>
      </p:sp>
      <p:pic>
        <p:nvPicPr>
          <p:cNvPr id="1026" name="Picture 2" descr="Приёмы штрихования карандашом. Обсуждение на LiveInternet - Российский  Сервис Онлайн-Дневников">
            <a:extLst>
              <a:ext uri="{FF2B5EF4-FFF2-40B4-BE49-F238E27FC236}">
                <a16:creationId xmlns:a16="http://schemas.microsoft.com/office/drawing/2014/main" id="{CC2CA6F8-DDE7-4BC6-A8D0-231791A720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1" t="1939" r="2299" b="1935"/>
          <a:stretch/>
        </p:blipFill>
        <p:spPr bwMode="auto">
          <a:xfrm>
            <a:off x="2562104" y="2015464"/>
            <a:ext cx="2987191" cy="4054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Рисунок точками легкий - 72 фото">
            <a:extLst>
              <a:ext uri="{FF2B5EF4-FFF2-40B4-BE49-F238E27FC236}">
                <a16:creationId xmlns:a16="http://schemas.microsoft.com/office/drawing/2014/main" id="{C7F779C5-BD8E-4583-935D-49AEA16E84F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87" t="7956" r="6891" b="7294"/>
          <a:stretch/>
        </p:blipFill>
        <p:spPr bwMode="auto">
          <a:xfrm>
            <a:off x="6247471" y="2009437"/>
            <a:ext cx="2831112" cy="4060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2272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745726-F69E-4C61-9E6D-E7DEA1463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Линия, штрих или точка?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6365DD6-E416-4771-8F6D-39207B1E0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E4D00952-BE77-47A2-BE29-2226E2D6BB12}" type="datetime1">
              <a:rPr lang="ru-RU" smtClean="0"/>
              <a:t>25.09.2023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987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67DD3B-5753-40FA-A8CA-A1E08A1C2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Почерк – линия?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0A389DA-15EB-487E-89BA-A7AA68B90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59279E9-B6DA-4AB3-A7CE-B748E56BEA69}" type="datetime1">
              <a:rPr lang="ru-RU" smtClean="0"/>
              <a:t>25.09.2023</a:t>
            </a:fld>
            <a:endParaRPr lang="en-US" dirty="0"/>
          </a:p>
        </p:txBody>
      </p:sp>
      <p:pic>
        <p:nvPicPr>
          <p:cNvPr id="1026" name="Picture 2" descr="На пути к красивому почерку - penmania.ru">
            <a:extLst>
              <a:ext uri="{FF2B5EF4-FFF2-40B4-BE49-F238E27FC236}">
                <a16:creationId xmlns:a16="http://schemas.microsoft.com/office/drawing/2014/main" id="{9187D407-77B3-4C44-8996-AD52CD0C5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33871">
            <a:off x="1265332" y="2116789"/>
            <a:ext cx="2514600" cy="181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3. Общие признаки почерка">
            <a:extLst>
              <a:ext uri="{FF2B5EF4-FFF2-40B4-BE49-F238E27FC236}">
                <a16:creationId xmlns:a16="http://schemas.microsoft.com/office/drawing/2014/main" id="{8D257200-9EFD-4CCE-9731-79743BE8D6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5503">
            <a:off x="7601860" y="1986704"/>
            <a:ext cx="3555844" cy="2462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Почерк | это... Что такое Почерк?">
            <a:extLst>
              <a:ext uri="{FF2B5EF4-FFF2-40B4-BE49-F238E27FC236}">
                <a16:creationId xmlns:a16="http://schemas.microsoft.com/office/drawing/2014/main" id="{B81E82E5-46ED-4AA6-A967-154DB0106C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9636">
            <a:off x="4316897" y="2050622"/>
            <a:ext cx="2788045" cy="1918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кой бывает почерк: Определения слов, поиск определений слов —">
            <a:extLst>
              <a:ext uri="{FF2B5EF4-FFF2-40B4-BE49-F238E27FC236}">
                <a16:creationId xmlns:a16="http://schemas.microsoft.com/office/drawing/2014/main" id="{56D1DC0B-38CE-4B92-B5C3-440CF8EA7A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3405" r="2776" b="1811"/>
          <a:stretch/>
        </p:blipFill>
        <p:spPr bwMode="auto">
          <a:xfrm rot="20898595">
            <a:off x="4225252" y="3884647"/>
            <a:ext cx="2667809" cy="224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Почерк и характер. Графологический анализ как инструмент психодиагностики">
            <a:extLst>
              <a:ext uri="{FF2B5EF4-FFF2-40B4-BE49-F238E27FC236}">
                <a16:creationId xmlns:a16="http://schemas.microsoft.com/office/drawing/2014/main" id="{8E8A4B7A-4EE8-4D95-90DB-7688BC8137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9548">
            <a:off x="523972" y="4125219"/>
            <a:ext cx="333375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2B2EE5E-1E36-44AD-B785-D61791D44E9D}"/>
              </a:ext>
            </a:extLst>
          </p:cNvPr>
          <p:cNvSpPr txBox="1"/>
          <p:nvPr/>
        </p:nvSpPr>
        <p:spPr>
          <a:xfrm>
            <a:off x="7337286" y="5109776"/>
            <a:ext cx="46035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Почерк – тоже линия, со своим характером,</a:t>
            </a:r>
          </a:p>
          <a:p>
            <a:r>
              <a:rPr lang="ru-RU" dirty="0"/>
              <a:t>ритмичностью, геометричностью и другими </a:t>
            </a:r>
          </a:p>
          <a:p>
            <a:r>
              <a:rPr lang="ru-RU" dirty="0"/>
              <a:t>свойствами</a:t>
            </a:r>
          </a:p>
        </p:txBody>
      </p:sp>
    </p:spTree>
    <p:extLst>
      <p:ext uri="{BB962C8B-B14F-4D97-AF65-F5344CB8AC3E}">
        <p14:creationId xmlns:p14="http://schemas.microsoft.com/office/powerpoint/2010/main" val="121534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>
            <a:extLst>
              <a:ext uri="{FF2B5EF4-FFF2-40B4-BE49-F238E27FC236}">
                <a16:creationId xmlns:a16="http://schemas.microsoft.com/office/drawing/2014/main" id="{76390A9D-0C31-46E3-AF58-1E54CD0EF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E4D00952-BE77-47A2-BE29-2226E2D6BB12}" type="datetime1">
              <a:rPr lang="ru-RU" smtClean="0"/>
              <a:t>25.09.2023</a:t>
            </a:fld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2825DA5-F851-4903-A856-28C62930B6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643" y="136733"/>
            <a:ext cx="4942422" cy="4720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247BC88C-C425-4F9F-A91F-4C2E0770C4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300" b="18781"/>
          <a:stretch/>
        </p:blipFill>
        <p:spPr bwMode="auto">
          <a:xfrm>
            <a:off x="224935" y="136732"/>
            <a:ext cx="6662976" cy="4720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878C714-954E-445E-80D5-2C7EB09D9A2C}"/>
              </a:ext>
            </a:extLst>
          </p:cNvPr>
          <p:cNvSpPr txBox="1"/>
          <p:nvPr/>
        </p:nvSpPr>
        <p:spPr>
          <a:xfrm>
            <a:off x="7024643" y="4928226"/>
            <a:ext cx="49424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242F33"/>
                </a:solidFill>
                <a:effectLst/>
                <a:latin typeface="verdana" panose="020B0604030504040204" pitchFamily="34" charset="0"/>
              </a:rPr>
              <a:t>Леонардо да Винчи. Этюд для головы </a:t>
            </a:r>
            <a:r>
              <a:rPr lang="ru-RU" b="0" i="0" dirty="0" err="1">
                <a:solidFill>
                  <a:srgbClr val="242F33"/>
                </a:solidFill>
                <a:effectLst/>
                <a:latin typeface="verdana" panose="020B0604030504040204" pitchFamily="34" charset="0"/>
              </a:rPr>
              <a:t>Леды</a:t>
            </a:r>
            <a:r>
              <a:rPr lang="ru-RU" b="0" i="0" dirty="0">
                <a:solidFill>
                  <a:srgbClr val="242F33"/>
                </a:solidFill>
                <a:effectLst/>
                <a:latin typeface="verdana" panose="020B0604030504040204" pitchFamily="34" charset="0"/>
              </a:rPr>
              <a:t>. с. 1505-1507.</a:t>
            </a: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2C3D5C-CF09-4503-8CBB-1B9E0CB66B1D}"/>
              </a:ext>
            </a:extLst>
          </p:cNvPr>
          <p:cNvSpPr txBox="1"/>
          <p:nvPr/>
        </p:nvSpPr>
        <p:spPr>
          <a:xfrm>
            <a:off x="224118" y="4928226"/>
            <a:ext cx="60974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242F33"/>
                </a:solidFill>
                <a:effectLst/>
                <a:latin typeface="verdana" panose="020B0604030504040204" pitchFamily="34" charset="0"/>
              </a:rPr>
              <a:t>Джексон Поллок. № 5, 1948 г.</a:t>
            </a:r>
            <a:endParaRPr lang="ru-RU" dirty="0"/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1B410022-D44A-4A62-9E47-F68951DD26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647" t="4509" b="7247"/>
          <a:stretch/>
        </p:blipFill>
        <p:spPr bwMode="auto">
          <a:xfrm>
            <a:off x="7024643" y="136732"/>
            <a:ext cx="4943898" cy="4720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9ED2E08-49A0-4CAB-AB30-40C4B00D7C89}"/>
              </a:ext>
            </a:extLst>
          </p:cNvPr>
          <p:cNvSpPr txBox="1"/>
          <p:nvPr/>
        </p:nvSpPr>
        <p:spPr>
          <a:xfrm>
            <a:off x="7024643" y="4928225"/>
            <a:ext cx="49424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242F33"/>
                </a:solidFill>
                <a:effectLst/>
                <a:latin typeface="verdana" panose="020B0604030504040204" pitchFamily="34" charset="0"/>
              </a:rPr>
              <a:t>Дэвид Морено. Мимические линии быстрого карандашного наброска.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8258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745726-F69E-4C61-9E6D-E7DEA1463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Практическое задание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6365DD6-E416-4771-8F6D-39207B1E0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E4D00952-BE77-47A2-BE29-2226E2D6BB12}" type="datetime1">
              <a:rPr lang="ru-RU" smtClean="0"/>
              <a:t>25.09.2023</a:t>
            </a:fld>
            <a:endParaRPr lang="en-US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92BFD7E-229E-4568-8886-BBA0B9567F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27053" y="864769"/>
            <a:ext cx="3406651" cy="599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83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C255038-A826-4F4E-A809-E67742FDC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14D5EF43-AECB-4459-AE90-3AFB54138C76}" type="datetime1">
              <a:rPr lang="ru-RU" smtClean="0"/>
              <a:t>25.09.2023</a:t>
            </a:fld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4303E9C2-5463-41E2-9CB2-1CA4FEA3FD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9" r="52437"/>
          <a:stretch/>
        </p:blipFill>
        <p:spPr bwMode="auto">
          <a:xfrm rot="20825567">
            <a:off x="363819" y="220856"/>
            <a:ext cx="2547476" cy="354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C9FDB1A6-22DF-457D-A66E-D7732BFF32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335">
            <a:off x="2639798" y="308343"/>
            <a:ext cx="4842553" cy="321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6A98E949-F82C-4825-A575-6BC79728FB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14" r="11126"/>
          <a:stretch/>
        </p:blipFill>
        <p:spPr bwMode="auto">
          <a:xfrm rot="21364475">
            <a:off x="397231" y="3185772"/>
            <a:ext cx="2349092" cy="304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DF5F159-A2AF-4C4A-9769-F3279BA48675}"/>
              </a:ext>
            </a:extLst>
          </p:cNvPr>
          <p:cNvSpPr txBox="1"/>
          <p:nvPr/>
        </p:nvSpPr>
        <p:spPr>
          <a:xfrm>
            <a:off x="3003417" y="3998124"/>
            <a:ext cx="44745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/>
              <a:t>В жизни линия – это контур предмета, </a:t>
            </a:r>
          </a:p>
          <a:p>
            <a:r>
              <a:rPr lang="ru-RU" sz="2000" dirty="0"/>
              <a:t>граница между предметами. </a:t>
            </a:r>
          </a:p>
        </p:txBody>
      </p:sp>
      <p:pic>
        <p:nvPicPr>
          <p:cNvPr id="3080" name="Picture 8" descr="Линия горизонта над поверхностью моря | Премиум Фото">
            <a:extLst>
              <a:ext uri="{FF2B5EF4-FFF2-40B4-BE49-F238E27FC236}">
                <a16:creationId xmlns:a16="http://schemas.microsoft.com/office/drawing/2014/main" id="{A1B93883-E15F-4667-A53D-04FDADC793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09"/>
          <a:stretch/>
        </p:blipFill>
        <p:spPr bwMode="auto">
          <a:xfrm rot="204204">
            <a:off x="7996486" y="498782"/>
            <a:ext cx="3275112" cy="479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8815C0-DF82-4F9F-A709-577EE260CC54}"/>
              </a:ext>
            </a:extLst>
          </p:cNvPr>
          <p:cNvSpPr txBox="1"/>
          <p:nvPr/>
        </p:nvSpPr>
        <p:spPr>
          <a:xfrm>
            <a:off x="6742657" y="5382381"/>
            <a:ext cx="3346429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2000" dirty="0"/>
              <a:t>? Какие линии на этом фото </a:t>
            </a:r>
          </a:p>
          <a:p>
            <a:r>
              <a:rPr lang="ru-RU" sz="2000" dirty="0"/>
              <a:t>невозможно потрогать?</a:t>
            </a:r>
          </a:p>
        </p:txBody>
      </p:sp>
    </p:spTree>
    <p:extLst>
      <p:ext uri="{BB962C8B-B14F-4D97-AF65-F5344CB8AC3E}">
        <p14:creationId xmlns:p14="http://schemas.microsoft.com/office/powerpoint/2010/main" val="2690181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BC85574-E54A-458B-A3EF-985C8A8BB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14D5EF43-AECB-4459-AE90-3AFB54138C76}" type="datetime1">
              <a:rPr lang="ru-RU" smtClean="0"/>
              <a:t>25.09.2023</a:t>
            </a:fld>
            <a:endParaRPr lang="en-US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008C414-1CE7-494D-9DCD-34587B6DF9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2" t="1" r="15057" b="1064"/>
          <a:stretch/>
        </p:blipFill>
        <p:spPr>
          <a:xfrm>
            <a:off x="131884" y="101111"/>
            <a:ext cx="4800600" cy="531495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6F614CB-C7D4-4D28-9B28-9C2472FBC3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16" r="35231"/>
          <a:stretch/>
        </p:blipFill>
        <p:spPr>
          <a:xfrm>
            <a:off x="5015567" y="96838"/>
            <a:ext cx="1942820" cy="531495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EBA6DB9-5488-44F1-8509-3FC944967AB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1" r="17970" b="8651"/>
          <a:stretch/>
        </p:blipFill>
        <p:spPr>
          <a:xfrm>
            <a:off x="7041471" y="113986"/>
            <a:ext cx="2998177" cy="531495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35C357E-A0E6-4FD5-8ED5-A2E472E5B5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5816" y="316665"/>
            <a:ext cx="1733578" cy="299070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8907F9E-03CA-4B2C-BFA2-C937B0E4472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44" b="18718"/>
          <a:stretch/>
        </p:blipFill>
        <p:spPr>
          <a:xfrm>
            <a:off x="7429500" y="3550626"/>
            <a:ext cx="4762500" cy="330737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66C64073-69E5-4A42-A7BA-448C156857C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0"/>
          <a:stretch/>
        </p:blipFill>
        <p:spPr>
          <a:xfrm>
            <a:off x="3349793" y="4730263"/>
            <a:ext cx="2162779" cy="2127738"/>
          </a:xfrm>
          <a:prstGeom prst="rect">
            <a:avLst/>
          </a:prstGeom>
        </p:spPr>
      </p:pic>
      <p:sp>
        <p:nvSpPr>
          <p:cNvPr id="19" name="Заголовок 1">
            <a:extLst>
              <a:ext uri="{FF2B5EF4-FFF2-40B4-BE49-F238E27FC236}">
                <a16:creationId xmlns:a16="http://schemas.microsoft.com/office/drawing/2014/main" id="{1FF87D23-313A-457D-8A6F-0A5188576343}"/>
              </a:ext>
            </a:extLst>
          </p:cNvPr>
          <p:cNvSpPr txBox="1">
            <a:spLocks/>
          </p:cNvSpPr>
          <p:nvPr/>
        </p:nvSpPr>
        <p:spPr>
          <a:xfrm>
            <a:off x="161047" y="5503985"/>
            <a:ext cx="2722830" cy="94285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/>
              <a:t>Оживим линию?</a:t>
            </a:r>
          </a:p>
        </p:txBody>
      </p:sp>
    </p:spTree>
    <p:extLst>
      <p:ext uri="{BB962C8B-B14F-4D97-AF65-F5344CB8AC3E}">
        <p14:creationId xmlns:p14="http://schemas.microsoft.com/office/powerpoint/2010/main" val="144160964"/>
      </p:ext>
    </p:extLst>
  </p:cSld>
  <p:clrMapOvr>
    <a:masterClrMapping/>
  </p:clrMapOvr>
</p:sld>
</file>

<file path=ppt/theme/theme1.xml><?xml version="1.0" encoding="utf-8"?>
<a:theme xmlns:a="http://schemas.openxmlformats.org/drawingml/2006/main" name="Пользовательские">
  <a:themeElements>
    <a:clrScheme name="Custom 37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9BA8B7"/>
      </a:accent1>
      <a:accent2>
        <a:srgbClr val="E6A02E"/>
      </a:accent2>
      <a:accent3>
        <a:srgbClr val="BF6A3B"/>
      </a:accent3>
      <a:accent4>
        <a:srgbClr val="92987A"/>
      </a:accent4>
      <a:accent5>
        <a:srgbClr val="857659"/>
      </a:accent5>
      <a:accent6>
        <a:srgbClr val="A0988C"/>
      </a:accent6>
      <a:hlink>
        <a:srgbClr val="00B0F0"/>
      </a:hlink>
      <a:folHlink>
        <a:srgbClr val="738F97"/>
      </a:folHlink>
    </a:clrScheme>
    <a:fontScheme name="Retrospect">
      <a:majorFont>
        <a:latin typeface="Bookman Old Style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1798995_TF56160789" id="{80AA9D2D-EE59-4148-A11E-A51EEE828B28}" vid="{AEAFD717-D3C8-4034-8F7E-D5220B0CCEB8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{D059889B-D8F2-4018-A203-49DCB38589A0}tf56160789_win32</Template>
  <TotalTime>87</TotalTime>
  <Words>129</Words>
  <Application>Microsoft Office PowerPoint</Application>
  <PresentationFormat>Широкоэкранный</PresentationFormat>
  <Paragraphs>28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Bookman Old Style</vt:lpstr>
      <vt:lpstr>Calibri</vt:lpstr>
      <vt:lpstr>Franklin Gothic Book</vt:lpstr>
      <vt:lpstr>verdana</vt:lpstr>
      <vt:lpstr>Пользовательские</vt:lpstr>
      <vt:lpstr>Линия и её выразительные возможности</vt:lpstr>
      <vt:lpstr>Закончите предложение:</vt:lpstr>
      <vt:lpstr>Линия, штрих или точка?</vt:lpstr>
      <vt:lpstr>Линия, штрих или точка?</vt:lpstr>
      <vt:lpstr>Почерк – линия?</vt:lpstr>
      <vt:lpstr>Презентация PowerPoint</vt:lpstr>
      <vt:lpstr>Практическое задание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Линия и её выразительные возможности</dc:title>
  <dc:creator>nata marieva</dc:creator>
  <cp:lastModifiedBy>nata marieva</cp:lastModifiedBy>
  <cp:revision>9</cp:revision>
  <dcterms:created xsi:type="dcterms:W3CDTF">2023-09-23T22:14:17Z</dcterms:created>
  <dcterms:modified xsi:type="dcterms:W3CDTF">2023-09-25T03:52:57Z</dcterms:modified>
</cp:coreProperties>
</file>