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9C764A2-AAED-452E-8F68-28667A2AD1C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8FA9CB4-8E59-4A56-8906-BC369318A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8011616" cy="24482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Тема.</a:t>
            </a:r>
            <a:r>
              <a:rPr lang="ru-RU" b="1" u="sng" dirty="0" smtClean="0"/>
              <a:t> Сочинение-рассуждение на морально-этическую тему по данному началу.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852936"/>
            <a:ext cx="7867600" cy="2160240"/>
          </a:xfrm>
        </p:spPr>
        <p:txBody>
          <a:bodyPr/>
          <a:lstStyle/>
          <a:p>
            <a:r>
              <a:rPr lang="ru-RU" dirty="0" smtClean="0"/>
              <a:t>Класс: 7а.    Дата: 04.09.2023   Предмет: РУ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Сформулируем их 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2168" cy="648072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/>
              <a:t>Лексическая работа</a:t>
            </a:r>
            <a:r>
              <a:rPr lang="ru-RU" sz="3100" i="1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20688"/>
            <a:ext cx="8106104" cy="5627712"/>
          </a:xfrm>
        </p:spPr>
        <p:txBody>
          <a:bodyPr>
            <a:normAutofit fontScale="25000" lnSpcReduction="20000"/>
          </a:bodyPr>
          <a:lstStyle/>
          <a:p>
            <a:r>
              <a:rPr lang="ru-RU" sz="11200" i="1" dirty="0" smtClean="0"/>
              <a:t>Ценности </a:t>
            </a:r>
            <a:r>
              <a:rPr lang="ru-RU" sz="11200" dirty="0" smtClean="0"/>
              <a:t>– это компонент культуры, представляющий для человека особую важность, определяющий его взгляды на жизнь, его идеи и идеалы.</a:t>
            </a:r>
          </a:p>
          <a:p>
            <a:r>
              <a:rPr lang="ru-RU" sz="11200" i="1" dirty="0" smtClean="0"/>
              <a:t>Семья </a:t>
            </a:r>
            <a:r>
              <a:rPr lang="ru-RU" sz="11200" dirty="0" smtClean="0"/>
              <a:t>– это ценность</a:t>
            </a:r>
            <a:r>
              <a:rPr lang="ru-RU" sz="11200" b="1" dirty="0" smtClean="0"/>
              <a:t>  </a:t>
            </a:r>
            <a:r>
              <a:rPr lang="ru-RU" sz="11200" dirty="0" smtClean="0"/>
              <a:t>малой социально-психологической группы, члены которой связаны брачными или родственными отношениями, совместным бытом и взаимной моральной ответственностью. </a:t>
            </a:r>
            <a:endParaRPr lang="ru-RU" sz="11200" dirty="0" smtClean="0"/>
          </a:p>
          <a:p>
            <a:r>
              <a:rPr lang="ru-RU" sz="11200" i="1" dirty="0" smtClean="0"/>
              <a:t>Мораль</a:t>
            </a:r>
            <a:r>
              <a:rPr lang="ru-RU" sz="11200" dirty="0" smtClean="0"/>
              <a:t> </a:t>
            </a:r>
            <a:r>
              <a:rPr lang="ru-RU" sz="11200" dirty="0" smtClean="0"/>
              <a:t>–</a:t>
            </a:r>
            <a:r>
              <a:rPr lang="ru-RU" sz="11200" b="1" dirty="0" smtClean="0"/>
              <a:t> </a:t>
            </a:r>
            <a:r>
              <a:rPr lang="ru-RU" sz="11200" dirty="0" smtClean="0"/>
              <a:t>это духовные правила, регулирующие поведение человека, его отношение к другим людям, самому себе, а также к окружающей среде.</a:t>
            </a:r>
          </a:p>
          <a:p>
            <a:r>
              <a:rPr lang="ru-RU" sz="11200" i="1" dirty="0" smtClean="0"/>
              <a:t>Этика </a:t>
            </a:r>
            <a:r>
              <a:rPr lang="ru-RU" sz="11200" dirty="0" smtClean="0"/>
              <a:t>– практическая часть философии, изучающая поступки и поведение людей в обществе с точки зрения представлений о добре и зле.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</a:t>
            </a:r>
            <a:r>
              <a:rPr lang="ru-RU" dirty="0" err="1" smtClean="0"/>
              <a:t>сочинени-рассуждения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i="1" dirty="0" smtClean="0"/>
              <a:t>План. </a:t>
            </a:r>
            <a:endParaRPr lang="ru-RU" sz="4000" dirty="0" smtClean="0"/>
          </a:p>
          <a:p>
            <a:r>
              <a:rPr lang="ru-RU" sz="4000" i="1" dirty="0" smtClean="0"/>
              <a:t>1. Тезис.</a:t>
            </a:r>
            <a:endParaRPr lang="ru-RU" sz="4000" dirty="0" smtClean="0"/>
          </a:p>
          <a:p>
            <a:r>
              <a:rPr lang="ru-RU" sz="4000" i="1" dirty="0" smtClean="0"/>
              <a:t>2. Аргументы.</a:t>
            </a:r>
            <a:endParaRPr lang="ru-RU" sz="4000" dirty="0" smtClean="0"/>
          </a:p>
          <a:p>
            <a:r>
              <a:rPr lang="ru-RU" sz="4000" i="1" dirty="0" smtClean="0"/>
              <a:t>3. Вывод.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2168" cy="7200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Словарная работа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052736"/>
            <a:ext cx="8178112" cy="5195664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33688" cy="288032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Словарная работа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8394136" cy="577172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Нужно стараться</a:t>
            </a:r>
          </a:p>
          <a:p>
            <a:r>
              <a:rPr lang="ru-RU" dirty="0" smtClean="0"/>
              <a:t>Во-первых, они по-настоящему…</a:t>
            </a:r>
          </a:p>
          <a:p>
            <a:r>
              <a:rPr lang="ru-RU" dirty="0" smtClean="0"/>
              <a:t>Помощь, забота, внимание…</a:t>
            </a:r>
          </a:p>
          <a:p>
            <a:r>
              <a:rPr lang="ru-RU" dirty="0" smtClean="0"/>
              <a:t>Нужен кому-то, кому-нибудь, кому-либо…</a:t>
            </a:r>
          </a:p>
          <a:p>
            <a:r>
              <a:rPr lang="ru-RU" dirty="0" smtClean="0"/>
              <a:t>Никого нет…</a:t>
            </a:r>
          </a:p>
          <a:p>
            <a:r>
              <a:rPr lang="ru-RU" dirty="0" smtClean="0"/>
              <a:t>На родителей никогда не…</a:t>
            </a:r>
          </a:p>
          <a:p>
            <a:r>
              <a:rPr lang="ru-RU" dirty="0" smtClean="0"/>
              <a:t>Расстроить легко…, но…</a:t>
            </a:r>
          </a:p>
          <a:p>
            <a:r>
              <a:rPr lang="ru-RU" dirty="0" smtClean="0"/>
              <a:t>Бесценные чувства и поступки…</a:t>
            </a:r>
          </a:p>
          <a:p>
            <a:r>
              <a:rPr lang="ru-RU" dirty="0" smtClean="0"/>
              <a:t>Во-вторых, исполнять обязанности…</a:t>
            </a:r>
          </a:p>
          <a:p>
            <a:r>
              <a:rPr lang="ru-RU" dirty="0" smtClean="0"/>
              <a:t>Гармония, взаимопонимание…</a:t>
            </a:r>
          </a:p>
          <a:p>
            <a:r>
              <a:rPr lang="ru-RU" dirty="0" smtClean="0"/>
              <a:t>Стремление быть ответственным за …</a:t>
            </a:r>
          </a:p>
          <a:p>
            <a:r>
              <a:rPr lang="ru-RU" dirty="0" smtClean="0"/>
              <a:t>Родительская мудрость и опыт…</a:t>
            </a:r>
          </a:p>
          <a:p>
            <a:r>
              <a:rPr lang="ru-RU" dirty="0" smtClean="0"/>
              <a:t> Итак, следовательно, таким образом, …</a:t>
            </a:r>
          </a:p>
          <a:p>
            <a:r>
              <a:rPr lang="ru-RU" dirty="0" smtClean="0"/>
              <a:t>Поддержка, благополучие…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10160" cy="836712"/>
          </a:xfrm>
        </p:spPr>
        <p:txBody>
          <a:bodyPr/>
          <a:lstStyle/>
          <a:p>
            <a:r>
              <a:rPr lang="ru-RU" dirty="0" smtClean="0"/>
              <a:t>Данное начало.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8322128" cy="541168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        </a:t>
            </a:r>
            <a:r>
              <a:rPr lang="ru-RU" sz="4000" b="1" dirty="0" smtClean="0"/>
              <a:t>Отец и мать дали тебе жизнь и живут для твоего счастья. Всё, что дают тебе родители, - это их труд, пот, усталость. Самое большое счастье для отца  матери - хорошие дети. А что значит быть хорошим сыном ли хорошей дочерью? </a:t>
            </a:r>
          </a:p>
          <a:p>
            <a:r>
              <a:rPr lang="ru-RU" sz="4000" b="1" dirty="0" smtClean="0"/>
              <a:t>(В. Сухомлинский)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на черновиках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дом.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Подготовить текст сочинения-рассуждения объемом не менее 150 слов, опираясь на </a:t>
            </a:r>
            <a:r>
              <a:rPr lang="ru-RU" dirty="0" smtClean="0"/>
              <a:t>план, </a:t>
            </a:r>
            <a:r>
              <a:rPr lang="ru-RU" dirty="0" smtClean="0"/>
              <a:t>высказывание В. </a:t>
            </a:r>
            <a:r>
              <a:rPr lang="ru-RU" dirty="0" smtClean="0"/>
              <a:t>Сухомлинского, опорные слова и словосочетания.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</TotalTime>
  <Words>245</Words>
  <Application>Microsoft Office PowerPoint</Application>
  <PresentationFormat>Экран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Тема. Сочинение-рассуждение на морально-этическую тему по данному началу. </vt:lpstr>
      <vt:lpstr>Цели урока.</vt:lpstr>
      <vt:lpstr>Лексическая работа.  </vt:lpstr>
      <vt:lpstr>План сочинени-рассуждения</vt:lpstr>
      <vt:lpstr>Словарная работа</vt:lpstr>
      <vt:lpstr>Словарная работа</vt:lpstr>
      <vt:lpstr>Данное начало.</vt:lpstr>
      <vt:lpstr>Работа на черновиках</vt:lpstr>
      <vt:lpstr>На дом.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Сочинение-рассуждение на морально-этическую тему по данному началу.</dc:title>
  <dc:creator>Наталья Витальевна</dc:creator>
  <cp:lastModifiedBy>Наталья Витальевна</cp:lastModifiedBy>
  <cp:revision>4</cp:revision>
  <dcterms:created xsi:type="dcterms:W3CDTF">2023-10-01T15:19:30Z</dcterms:created>
  <dcterms:modified xsi:type="dcterms:W3CDTF">2023-10-02T03:15:11Z</dcterms:modified>
</cp:coreProperties>
</file>