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8" r:id="rId11"/>
    <p:sldId id="269" r:id="rId12"/>
    <p:sldId id="271" r:id="rId13"/>
    <p:sldId id="273" r:id="rId14"/>
    <p:sldId id="274" r:id="rId15"/>
    <p:sldId id="275" r:id="rId16"/>
    <p:sldId id="276" r:id="rId17"/>
    <p:sldId id="292" r:id="rId18"/>
    <p:sldId id="280" r:id="rId19"/>
    <p:sldId id="286" r:id="rId20"/>
    <p:sldId id="287" r:id="rId21"/>
    <p:sldId id="279" r:id="rId22"/>
    <p:sldId id="281" r:id="rId23"/>
    <p:sldId id="283" r:id="rId24"/>
    <p:sldId id="282" r:id="rId25"/>
    <p:sldId id="285" r:id="rId26"/>
    <p:sldId id="284" r:id="rId27"/>
    <p:sldId id="288" r:id="rId28"/>
    <p:sldId id="289" r:id="rId29"/>
    <p:sldId id="290" r:id="rId30"/>
    <p:sldId id="291" r:id="rId31"/>
    <p:sldId id="29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Проект «А иду шагаю по Чите» (подготовительная группа)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smtClean="0"/>
              <a:t>Составила воспитатель  </a:t>
            </a:r>
            <a:r>
              <a:rPr lang="ru-RU" dirty="0" err="1" smtClean="0"/>
              <a:t>Пинюгина</a:t>
            </a:r>
            <a:r>
              <a:rPr lang="ru-RU" dirty="0" smtClean="0"/>
              <a:t> Н.И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МБДОУ №13 г. Чита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500034" y="214291"/>
            <a:ext cx="8286808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3) Образовательная деятельность в режимных моментах. Традиция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lang="ru-RU" sz="2400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Утро радостных встреч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4) Самостоятельная познавательно 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исследовательская деятельность детей.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- настольные игры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- рассматривание фотографий о родном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городе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, его достопримечательностях.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Вторая половина дня.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1).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Групповая/ подгрупповая деятельность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1. Коммуникативная. Д/и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Расскажи о родном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 какой он,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 Чита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?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2) Образовательная деятельность в режимных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моментах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Д/И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Мы - строители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(работа с контурной картой)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u="sng" dirty="0" smtClean="0">
                <a:solidFill>
                  <a:srgbClr val="002060"/>
                </a:solidFill>
              </a:rPr>
              <a:t>3) Работа с родителями</a:t>
            </a:r>
            <a:r>
              <a:rPr lang="ru-RU" sz="2400" dirty="0" smtClean="0">
                <a:solidFill>
                  <a:srgbClr val="002060"/>
                </a:solidFill>
              </a:rPr>
              <a:t>: Консультация </a:t>
            </a:r>
            <a:r>
              <a:rPr lang="ru-RU" sz="2400" i="1" dirty="0" smtClean="0">
                <a:solidFill>
                  <a:srgbClr val="002060"/>
                </a:solidFill>
              </a:rPr>
              <a:t>«Улицы родного </a:t>
            </a:r>
            <a:r>
              <a:rPr lang="ru-RU" sz="2400" b="1" i="1" dirty="0" smtClean="0">
                <a:solidFill>
                  <a:srgbClr val="002060"/>
                </a:solidFill>
              </a:rPr>
              <a:t>города</a:t>
            </a:r>
            <a:r>
              <a:rPr lang="ru-RU" sz="2400" i="1" dirty="0" smtClean="0">
                <a:solidFill>
                  <a:srgbClr val="002060"/>
                </a:solidFill>
              </a:rPr>
              <a:t>»; фото «Прогулка по городу».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71472" y="285728"/>
            <a:ext cx="8215370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 День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Первая половина дня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Групповая/ подгрупповая деятельность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1. Коммуникативная. Рассказ- беседа об истории возникновения родного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2. Познавательно - исследовательская. Развивающая игра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Путешествие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1. Д/И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lang="ru-RU" sz="2400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Сложи картинку и назови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2. Познавательно- исследовательская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(работа с контурной картой)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3) НОД. Рисование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</a:t>
            </a:r>
            <a:r>
              <a:rPr lang="ru-RU" sz="2400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, в котором я живу. Мой дом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Вторая половина дня.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1). Образовательная деятельность в режимных моментах. Беседа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lang="ru-RU" sz="2400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Интересные уголки Родного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2060"/>
              </a:solidFill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00034" y="214290"/>
            <a:ext cx="828680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2) Работа с родителями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 Предложить родителям вместе с детьми посетить музей.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Экскурсия «Музей декабристов»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3 День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Первая половина дня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1)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Групповая/ подгрупповая деятельность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1. Проблемная ситуация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lang="ru-RU" sz="2400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Если ты потерялся в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городе</a:t>
            </a:r>
            <a:r>
              <a:rPr lang="ru-RU" sz="2400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, что делать?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2. Познавательно - исследовательская. Составление схемы улицы, где находится наш детский сад.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2) Самостоятельная деятельность детей. Рассматривание карты 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схемы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lang="ru-RU" sz="2400" b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(пометить флажками самые интересные места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, места, где уже бывали дети).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3) НОД. Конструирование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lang="ru-RU" sz="2400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Район, в котором находится наш детский сад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428596" y="714356"/>
            <a:ext cx="835824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2) Самостоятельная деятельность детей. Рассматривание книг и фотографий.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3) НОД. Познание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История возникновения родного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Вторая половина дня.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1) Познавательно - исследовательская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Составление Красной книги родного края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2) Беседа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Что интересного увидели и запомнили при посещении музея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3) Рисование на тему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Животные родного края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4) Работа с родителями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Клубный час «Строим родной город»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500034" y="714356"/>
            <a:ext cx="821537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День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Первая половина дня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Групповая/ подгрупповая деятельность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Составление и отгадывание загадок на тему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Мои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любимые места в моем городе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2) Самостоятельная деятельность детей.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Познавательно - исследовательская. Рассматривание иллюстраций промышленных объектов нашего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Вторая половина дня.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1) Познавательная сказка.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2) Продуктивная. Изготовление альбома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Мой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3) Д/и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Угадай, где я нахожусь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4) Акция «Чистый город»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642910" y="1000108"/>
            <a:ext cx="785818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Результат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проекта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Знания, полученные во время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проекта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 помогли повысить значимость патриотического воспитания детей, формированию патриотических чувств у дошкольников. Родители и воспитатели убедились в том, насколько актуальна тема изучения родного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Проект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заинтересовал детей и взрослых, сплотил родителей и детей в воспитании будущих граждан своего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 и страны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714348" y="1357298"/>
            <a:ext cx="807249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Все этапы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проекта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прошли через разные виды деятельности, использовался развивающий, дифференцированный подход к каждому ребёнку. Родители вместе с детьми представили очень интересную информацию по теме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lang="ru-RU" sz="2800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А я иду шагаю по Чите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 сопровождали свои рассказы показом фотографий о родном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Фото-отчет  </a:t>
            </a:r>
            <a:br>
              <a:rPr lang="ru-RU" dirty="0" smtClean="0"/>
            </a:br>
            <a:r>
              <a:rPr lang="ru-RU" dirty="0" smtClean="0"/>
              <a:t>«А иду шагаю</a:t>
            </a:r>
            <a:br>
              <a:rPr lang="ru-RU" dirty="0" smtClean="0"/>
            </a:br>
            <a:r>
              <a:rPr lang="ru-RU" dirty="0" smtClean="0"/>
              <a:t> по Чите»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Целевая прогулка </a:t>
            </a:r>
            <a:br>
              <a:rPr lang="ru-RU" dirty="0" smtClean="0"/>
            </a:br>
            <a:r>
              <a:rPr lang="ru-RU" dirty="0" smtClean="0"/>
              <a:t>«Улица     Декабристов» «Каземат декабристов»</a:t>
            </a:r>
            <a:endParaRPr lang="ru-RU" dirty="0"/>
          </a:p>
        </p:txBody>
      </p:sp>
      <p:pic>
        <p:nvPicPr>
          <p:cNvPr id="4" name="Picture 2" descr="C:\Users\1\Downloads\IMG_20230405_1619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30225"/>
            <a:ext cx="8215369" cy="44704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Целевая прогулка </a:t>
            </a:r>
            <a:br>
              <a:rPr lang="ru-RU" dirty="0" smtClean="0"/>
            </a:br>
            <a:r>
              <a:rPr lang="ru-RU" dirty="0" smtClean="0"/>
              <a:t>«Улица     Декабристов» «Парк любви и верности»</a:t>
            </a:r>
            <a:endParaRPr lang="ru-RU" dirty="0"/>
          </a:p>
        </p:txBody>
      </p:sp>
      <p:pic>
        <p:nvPicPr>
          <p:cNvPr id="8194" name="Picture 2" descr="C:\Users\1\Downloads\IMG-6bd0157275d68bf27d3c8259ec5e4d2c-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72508" y="530225"/>
            <a:ext cx="7445022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785794"/>
            <a:ext cx="807249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Вид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проекта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 познавательно-исследовательский, творческий.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Участники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проекта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 Воспитатели, дети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подготовительной группы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 музыкальный руководитель, инструктор по физическому воспитанию, родители.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Возраст участников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проекта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 дети 6-7 лет.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Тип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проекта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 краткосрочный,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групповой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 практико-ориентированный.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Форма организации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 образовательные ситуации и занятия, экскурсии, праздники, развлечения, беседы.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Целевая прогулка </a:t>
            </a:r>
            <a:br>
              <a:rPr lang="ru-RU" dirty="0" smtClean="0"/>
            </a:br>
            <a:r>
              <a:rPr lang="ru-RU" dirty="0" smtClean="0"/>
              <a:t>«Улица     Декабристов» «Парк любви и верности»</a:t>
            </a:r>
            <a:endParaRPr lang="ru-RU" dirty="0"/>
          </a:p>
        </p:txBody>
      </p:sp>
      <p:pic>
        <p:nvPicPr>
          <p:cNvPr id="9218" name="Picture 2" descr="C:\Users\1\Downloads\IMG-1c0f199ecb0fd0766a5749633c634981-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17193" y="530225"/>
            <a:ext cx="2355652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Посещение Музея Декабристов</a:t>
            </a:r>
            <a:endParaRPr lang="ru-RU" dirty="0"/>
          </a:p>
        </p:txBody>
      </p:sp>
      <p:pic>
        <p:nvPicPr>
          <p:cNvPr id="2050" name="Picture 2" descr="C:\Users\1\Downloads\IMG_20230329_1648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30225"/>
            <a:ext cx="7572427" cy="4327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Музей Декабристов</a:t>
            </a:r>
            <a:endParaRPr lang="ru-RU" dirty="0"/>
          </a:p>
        </p:txBody>
      </p:sp>
      <p:pic>
        <p:nvPicPr>
          <p:cNvPr id="3074" name="Picture 2" descr="C:\Users\1\Downloads\IMG_20230329_1639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3135" y="530225"/>
            <a:ext cx="5583767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Посещение библиотеки </a:t>
            </a:r>
            <a:br>
              <a:rPr lang="ru-RU" dirty="0" smtClean="0"/>
            </a:br>
            <a:r>
              <a:rPr lang="ru-RU" dirty="0" smtClean="0"/>
              <a:t>Им. Нарышкиных</a:t>
            </a:r>
            <a:endParaRPr lang="ru-RU" dirty="0"/>
          </a:p>
        </p:txBody>
      </p:sp>
      <p:pic>
        <p:nvPicPr>
          <p:cNvPr id="5122" name="Picture 2" descr="C:\Users\1\Downloads\IMG_20230526_0945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3135" y="530225"/>
            <a:ext cx="5583767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Посещение библиотеки </a:t>
            </a:r>
            <a:br>
              <a:rPr lang="ru-RU" dirty="0" smtClean="0"/>
            </a:br>
            <a:r>
              <a:rPr lang="ru-RU" dirty="0" smtClean="0"/>
              <a:t>Им. Нарышкиных</a:t>
            </a:r>
            <a:endParaRPr lang="ru-RU" dirty="0"/>
          </a:p>
        </p:txBody>
      </p:sp>
      <p:pic>
        <p:nvPicPr>
          <p:cNvPr id="4098" name="Picture 2" descr="C:\Users\1\Downloads\IMG_20230405_155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4584" y="530225"/>
            <a:ext cx="3140869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Клубный час «Строим родной город»</a:t>
            </a:r>
            <a:endParaRPr lang="ru-RU" dirty="0"/>
          </a:p>
        </p:txBody>
      </p:sp>
      <p:pic>
        <p:nvPicPr>
          <p:cNvPr id="7170" name="Picture 2" descr="C:\Users\1\Downloads\IMG_20230217_1753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4584" y="530225"/>
            <a:ext cx="3140869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Клубный час «Строим родной город»</a:t>
            </a:r>
            <a:endParaRPr lang="ru-RU" dirty="0"/>
          </a:p>
        </p:txBody>
      </p:sp>
      <p:pic>
        <p:nvPicPr>
          <p:cNvPr id="6146" name="Picture 2" descr="C:\Users\1\Downloads\IMG_20230217_1756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4584" y="530225"/>
            <a:ext cx="3140869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Домашнее задание фото «Прогулка по городу».</a:t>
            </a:r>
            <a:endParaRPr lang="ru-RU" dirty="0"/>
          </a:p>
        </p:txBody>
      </p:sp>
      <p:pic>
        <p:nvPicPr>
          <p:cNvPr id="10242" name="Picture 2" descr="C:\Users\1\Downloads\IMG-0826ef7fc26b99f7da8b7b480557bdb2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7193" y="530225"/>
            <a:ext cx="2355652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Домашнее задание фото «Прогулка по городу».</a:t>
            </a:r>
            <a:endParaRPr lang="ru-RU" dirty="0"/>
          </a:p>
        </p:txBody>
      </p:sp>
      <p:pic>
        <p:nvPicPr>
          <p:cNvPr id="11266" name="Picture 2" descr="C:\Users\1\Downloads\IMG-2ecb52db130b421cd1951e7a6ed7a9da-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72508" y="530225"/>
            <a:ext cx="7445022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Домашнее задание фото «Прогулка по городу».</a:t>
            </a:r>
            <a:endParaRPr lang="ru-RU" dirty="0"/>
          </a:p>
        </p:txBody>
      </p:sp>
      <p:pic>
        <p:nvPicPr>
          <p:cNvPr id="12290" name="Picture 2" descr="C:\Users\1\Downloads\IMG-01ed5f4bfd428a6d5a20abcaf8265d3e-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32838" y="530225"/>
            <a:ext cx="6524362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71538" y="642918"/>
            <a:ext cx="742955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Гипотеза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проекта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В результате целенаправленной и системной работы по расширению знаний детей о своём родном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 осуществляется приобщение дошкольников к истории и культуре родного края, местным достопримечательностям, воспитываются любовь и уважение, а так же привязанность к своей малой Родине. Благодаря этому осуществляется комплексный подход к воспитанию детей в духе патриотизма.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Акция «Чистый город»</a:t>
            </a:r>
            <a:endParaRPr lang="ru-RU" dirty="0"/>
          </a:p>
        </p:txBody>
      </p:sp>
      <p:pic>
        <p:nvPicPr>
          <p:cNvPr id="13314" name="Picture 2" descr="C:\Users\1\Downloads\IMG-e0a5eed4655c9e5a84e097bf65b0b122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2508" y="530225"/>
            <a:ext cx="7445022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1644895989_1-fikiwiki-com-p-kartinka-spasibo-za-vnimanie-dlya-prezenta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8286808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71472" y="357166"/>
            <a:ext cx="792961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Цель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проекта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- расширение знания детей о родном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- приобщение к истории и культуре родного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 местным достопримечательностям;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- воспитания любви, уважения и привязанности к своей малой Родине.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Задачи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1. Формировать представления детей о родном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2. Закрепить знания детей о знакомых улицах, где находится дом, детский сад.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3. Воспитывать умение видеть красоту родного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 радоваться ей и беречь.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4. Расширить знания детей о растительном и животном мире нашего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5. Развивать у детей связную речь, обогащать и активизировать словарь.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928662" y="928670"/>
            <a:ext cx="771530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Актуальность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проекта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Каждый человек имеет свою малую Родину. Чаще всего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любимым городом является то место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 где человек родился и вырос. Для формирования у детей основ гражданской культуры, социально - нравственного развития личности, необходимо получение детьми знаний об их родном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Не имея достаточного количества знаний, трудно сформировать у ребёнка уважительное отношение к малой Родине. Детские воспоминания самые яркие и волнительные. Чем больше ребёнок с детства будет знать о родных местах, родном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 тем ближе и роднее будет становиться ему Родина, Россия.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42910" y="714356"/>
            <a:ext cx="735811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Предполагаемый результат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Воспитывать патриотические чувства у детей.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Актуализировать знания о родном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Заинтересовать детей и взрослых историей родного края, сплотить родителей и детей в воспитании будущих граждан своего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 и страны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Использовать развивающий, дифференцированный подход к каждому ребёнку. Найти интересную информацию по теме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lang="ru-RU" sz="2400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А я иду шагаю по Чите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 подобрать фотографии родного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для сопровождения рассказа.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642910" y="428604"/>
            <a:ext cx="807249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Этапы работы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 этап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Сбор информации 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Подбор иллюстративного материала.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Отбор художественной литературы, художественного материала.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 этап - Перспективы планирования.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1. Рассказ воспитателя об истории развития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2. Рассматривание фотографий и беседа на тему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любимый город Чита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3. Просмотр слайдов и видеоматериалов.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4. Беседа на тему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Гордимся тобой, наш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 родной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5. Составление творческих рассказов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Как я люблю отдыхать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Моя улица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Животные и растения моего края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 в котором я живу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71472" y="285728"/>
            <a:ext cx="821537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Совместная и самостоятельная деятельность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Рисование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Улица, на которой я живу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Мой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любимый детский сад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 Познавательные занятия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Профессия моих родителей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Как я отдыхаю?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Игровая деятельность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Сюжетно-ролевые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Построим улицу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Строительство нового дома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Супермаркет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lang="ru-RU" sz="2400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Абсолют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lang="ru-RU" sz="2400" u="sng" dirty="0" smtClean="0"/>
              <a:t> </a:t>
            </a:r>
          </a:p>
          <a:p>
            <a:r>
              <a:rPr lang="ru-RU" sz="2400" u="sng" dirty="0" smtClean="0">
                <a:solidFill>
                  <a:srgbClr val="002060"/>
                </a:solidFill>
              </a:rPr>
              <a:t>Дидактические игры</a:t>
            </a:r>
            <a:r>
              <a:rPr lang="ru-RU" sz="2400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Лото </a:t>
            </a:r>
            <a:r>
              <a:rPr lang="ru-RU" sz="2400" i="1" dirty="0" smtClean="0">
                <a:solidFill>
                  <a:srgbClr val="002060"/>
                </a:solidFill>
              </a:rPr>
              <a:t>«Наш </a:t>
            </a:r>
            <a:r>
              <a:rPr lang="ru-RU" sz="2400" b="1" i="1" dirty="0" smtClean="0">
                <a:solidFill>
                  <a:srgbClr val="002060"/>
                </a:solidFill>
              </a:rPr>
              <a:t>город</a:t>
            </a:r>
            <a:r>
              <a:rPr lang="ru-RU" sz="2400" i="1" dirty="0" smtClean="0">
                <a:solidFill>
                  <a:srgbClr val="002060"/>
                </a:solidFill>
              </a:rPr>
              <a:t>»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i="1" dirty="0" smtClean="0">
                <a:solidFill>
                  <a:srgbClr val="002060"/>
                </a:solidFill>
              </a:rPr>
              <a:t>«Выложи герб из фрагментов»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i="1" dirty="0" smtClean="0">
                <a:solidFill>
                  <a:srgbClr val="002060"/>
                </a:solidFill>
              </a:rPr>
              <a:t>«Где находится памятник?»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i="1" dirty="0" smtClean="0">
                <a:solidFill>
                  <a:srgbClr val="002060"/>
                </a:solidFill>
              </a:rPr>
              <a:t>«Путешествие по </a:t>
            </a:r>
            <a:r>
              <a:rPr lang="ru-RU" sz="2400" b="1" i="1" dirty="0" smtClean="0">
                <a:solidFill>
                  <a:srgbClr val="002060"/>
                </a:solidFill>
              </a:rPr>
              <a:t>городу</a:t>
            </a:r>
            <a:r>
              <a:rPr lang="ru-RU" sz="2400" i="1" dirty="0" smtClean="0">
                <a:solidFill>
                  <a:srgbClr val="002060"/>
                </a:solidFill>
              </a:rPr>
              <a:t>»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Посещение библиотеки им. Нарышкиных, музея декабристов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71472" y="357166"/>
            <a:ext cx="8001056" cy="784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Создание уголка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Мой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 родной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Альбом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Наш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любимый детский сад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Карта - схема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Дорога в детский сад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Содержание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проектной деятельности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 День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Первая половина дня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Групповая/ подгрупповая деятельность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(коммуникативная)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Знаешь ли ты свой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?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(с использованием иллюстраций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Виды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).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Цикл занятий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История возникновения родного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города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Наш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любимый город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Целевая прогулка: Улица Декабристов.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2) НОД Развитие речи. Обучение рассказыванию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lang="ru-RU" sz="2400" b="1" i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Город в котором я живу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ru-RU" sz="2400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2060"/>
              </a:solidFill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145</TotalTime>
  <Words>183</Words>
  <PresentationFormat>Экран (4:3)</PresentationFormat>
  <Paragraphs>132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Аспект</vt:lpstr>
      <vt:lpstr>Проект «А иду шагаю по Чите» (подготовительная группа)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Фото-отчет   «А иду шагаю  по Чите» </vt:lpstr>
      <vt:lpstr>Целевая прогулка  «Улица     Декабристов» «Каземат декабристов»</vt:lpstr>
      <vt:lpstr>Целевая прогулка  «Улица     Декабристов» «Парк любви и верности»</vt:lpstr>
      <vt:lpstr>Целевая прогулка  «Улица     Декабристов» «Парк любви и верности»</vt:lpstr>
      <vt:lpstr>Посещение Музея Декабристов</vt:lpstr>
      <vt:lpstr>Музей Декабристов</vt:lpstr>
      <vt:lpstr>Посещение библиотеки  Им. Нарышкиных</vt:lpstr>
      <vt:lpstr>Посещение библиотеки  Им. Нарышкиных</vt:lpstr>
      <vt:lpstr>Клубный час «Строим родной город»</vt:lpstr>
      <vt:lpstr>Клубный час «Строим родной город»</vt:lpstr>
      <vt:lpstr>Домашнее задание фото «Прогулка по городу».</vt:lpstr>
      <vt:lpstr>Домашнее задание фото «Прогулка по городу».</vt:lpstr>
      <vt:lpstr>Домашнее задание фото «Прогулка по городу».</vt:lpstr>
      <vt:lpstr>Акция «Чистый город»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«Мой любимый город» (подготовительная группа) </dc:title>
  <dc:creator>1</dc:creator>
  <cp:lastModifiedBy>1</cp:lastModifiedBy>
  <cp:revision>18</cp:revision>
  <dcterms:created xsi:type="dcterms:W3CDTF">2023-09-28T09:04:25Z</dcterms:created>
  <dcterms:modified xsi:type="dcterms:W3CDTF">2023-10-02T04:33:14Z</dcterms:modified>
</cp:coreProperties>
</file>