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58" r:id="rId4"/>
    <p:sldId id="259" r:id="rId5"/>
    <p:sldId id="260" r:id="rId6"/>
    <p:sldId id="256" r:id="rId7"/>
    <p:sldId id="263" r:id="rId8"/>
    <p:sldId id="261" r:id="rId9"/>
    <p:sldId id="262" r:id="rId10"/>
    <p:sldId id="264" r:id="rId11"/>
    <p:sldId id="265" r:id="rId12"/>
    <p:sldId id="266" r:id="rId13"/>
    <p:sldId id="267" r:id="rId14"/>
    <p:sldId id="269" r:id="rId15"/>
    <p:sldId id="268" r:id="rId16"/>
    <p:sldId id="272" r:id="rId17"/>
    <p:sldId id="270" r:id="rId18"/>
    <p:sldId id="271" r:id="rId19"/>
    <p:sldId id="273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31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167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4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6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84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64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8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789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4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75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61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B11531E-8BEA-4F62-9CAC-8F4D3D6F2CCA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tx1">
                    <a:alpha val="20000"/>
                  </a:schemeClr>
                </a:solidFill>
                <a:latin typeface="+mj-lt"/>
              </a:defRPr>
            </a:lvl1pPr>
          </a:lstStyle>
          <a:p>
            <a:fld id="{B5EF527B-873E-4099-8979-22FCE553E7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6689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03504" y="4138862"/>
            <a:ext cx="10782300" cy="1905803"/>
          </a:xfrm>
        </p:spPr>
        <p:txBody>
          <a:bodyPr/>
          <a:lstStyle/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РЕАЛИЗМ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6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 французской живописи </a:t>
            </a:r>
            <a:r>
              <a:rPr lang="en-US" sz="6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XIX </a:t>
            </a:r>
            <a:r>
              <a:rPr lang="ru-RU" sz="6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века:</a:t>
            </a:r>
            <a:br>
              <a:rPr lang="ru-RU" sz="6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5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Ф. Милле, Г. Курбе, О. Домье</a:t>
            </a:r>
            <a:r>
              <a:rPr lang="ru-RU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72000" y="4206876"/>
            <a:ext cx="5323713" cy="1645920"/>
          </a:xfrm>
        </p:spPr>
        <p:txBody>
          <a:bodyPr/>
          <a:lstStyle/>
          <a:p>
            <a:r>
              <a:rPr lang="ru-RU" dirty="0" smtClean="0"/>
              <a:t>Автор презентации: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Калабун</a:t>
            </a:r>
            <a:r>
              <a:rPr lang="ru-RU" dirty="0" smtClean="0"/>
              <a:t> Алена Витальевна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024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115503"/>
            <a:ext cx="10772775" cy="731520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«Похороны в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Орнане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1850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004" y="5303520"/>
            <a:ext cx="11704320" cy="155448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«Похороны в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стала одной из работ, благодаря которой Гюстав Курбе  стал известен  в художественных кругах Парижа. Это реалистичное изображение реального события, которое посетил сам художник – похороны его двоюродного дедушки в маленьком французском городишке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Поскольку Курбе вырос в этом небольшом городе, он знал почти всех, кто присутствовал на похоронах, и смог реалистично изобразить каждого из этих людей. Её можно сравнить со знаменитой картиной Эль Греко под названием «Погребение Графа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Оргаса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(1587 год), на которой он также реалистично изобразил всех знакомых ему персон.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1" y="682009"/>
            <a:ext cx="9904990" cy="462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17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125128"/>
            <a:ext cx="10772775" cy="827773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Дробильщики камня»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4824" y="1029904"/>
            <a:ext cx="4514249" cy="552490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«насмешка над нашей индустриализацией, которая ежедневно придумывает замечательные машины... для выполнения... самых разных работ... и не способна освободить человека от самого грубого физического труда...». На одной «стороне полотна изображен семидесятилетний старик; он согнулся над работой, молот его поднят вверх, кожа загорелая, голова затенена соломенной шляпой, штаны из грубой ткани все в заплатах, из когда-то голубых порванных носков и лопнувших снизу сабо торчат пятки. На другой стороне — молодой парень с пропыленной головой и смуглым лицом. Сквозь засаленную, изодранную рубаху видны голые бока и плечи, кожаные подтяжки поддерживают то, что некогда было штанами, на грязных кожаных башмаках со всех сторон зияют дыры. Старик стоит на коленях; парень тащит корзину со щебнем. Увы! Вот этак многие начинают и кончают жизнь».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65" y="1608935"/>
            <a:ext cx="6919083" cy="42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15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6217919"/>
            <a:ext cx="10772775" cy="288757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 «Порыв ветра»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98384"/>
            <a:ext cx="10753725" cy="500513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последние годы своей жизни Курбе писал пейзажи, в том числе и водные.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392" y="715165"/>
            <a:ext cx="8331884" cy="523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25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8829" y="499532"/>
            <a:ext cx="3951170" cy="3158067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Курбе</a:t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Шильонский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замок»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6859" y="5611528"/>
            <a:ext cx="2873522" cy="16633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0" y="453779"/>
            <a:ext cx="6922634" cy="572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1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5" y="1658251"/>
            <a:ext cx="3857024" cy="4994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Ручей в тени»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4249" y="5313145"/>
            <a:ext cx="6916132" cy="46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.pinimg.com/originals/2f/cd/2d/2fcd2d7e433ff749cecfdbf6acc2d82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88" y="143544"/>
            <a:ext cx="7135675" cy="59877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7367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3722" y="499533"/>
            <a:ext cx="3696101" cy="165819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«Волна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1870)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3304" y="3080084"/>
            <a:ext cx="4011647" cy="269778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пейзаж считается шедевром Курбе. Полотно почти пополам отдано небу и морю. Тучи плотно закрыли небеса. Их оттенки переливаются от серовато-зеленых до сиренево-розовых и потрясают своей красотой.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39" y="499533"/>
            <a:ext cx="7511336" cy="58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691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5881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ОНОРЕ ДОМЬЕ (1808-1879).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43611" y="1813859"/>
            <a:ext cx="5077707" cy="442070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Домье начал свой путь в искусстве как график и политический карикатурист. Он работал в одной из типографских мастерских. Его рисунки для парижских сатирических журналов восхищали современников остротой и точностью образов.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084" y="1314650"/>
            <a:ext cx="4106679" cy="541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56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14867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Домье   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«Законодательное чрево»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78" y="1376414"/>
            <a:ext cx="4593954" cy="525539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сатирическое изображение министерских скамей французского парламента. Домье нашел своеобразный способ работы над образами: каждый персонаж был сначала выполнен в скульптуре, затем в отдельных литографиях-портретах — и только потом все найденные образы были объединены в общую композицию. Художник удивительно точно передал характерные портретные черты их облика и в то же время сумел подчеркнуть тупость, животную жадность, хитрость. Собрание физических и нравственных уродов — таков буржуазный парламент в изображении Домье.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210" y="1234046"/>
            <a:ext cx="7285485" cy="474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00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65971" y="2011680"/>
            <a:ext cx="3364410" cy="4331367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физических и нравственных уродов — таков буржуазный парламент в изображении Домье.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41" y="932668"/>
            <a:ext cx="7524257" cy="584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62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7469" y="499533"/>
            <a:ext cx="3840480" cy="1658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О. Домье </a:t>
            </a:r>
            <a:r>
              <a:rPr lang="ru-RU" sz="4000" b="1" i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4000" b="1" i="1" dirty="0" err="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Гаргантюа</a:t>
            </a:r>
            <a:r>
              <a:rPr lang="ru-RU" sz="4000" b="1" i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. 1831.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27469" y="2656574"/>
            <a:ext cx="3402911" cy="312129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Домье рисовал Луи-Филиппа и раздувшейся грушей в королевской мантии, и прожорливым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Гаргантюа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объедающим страну, и пузатым буржуа в цилиндре, и паяцем.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37" y="475089"/>
            <a:ext cx="7339349" cy="530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7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конца XVIII в. Франция играла главную роль в общественно-политической жизни Западной Европы. XIX в. ознаменовался широким демократическим движением, охватившим почти все слои французского общества. За революцией 1830 г. последовала революция 1848 г. В 1871 г. народ, провозгласивший Парижскую коммуну, сделал первую в истории Франции и всей Западной Европы попытку завладеть политической властью в государстве.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Критическая обстановка, сложившаяся в стране, не могла не повлиять на мироощущение людей. В эту эпоху передовая французская интеллигенция стремится найти новые пути в искусстве и новые формы художественного выражения. Именно поэтому в живописи Франции реалистические тенденции обнаружились намного раньше, чем в других западноевропейских странах.</a:t>
            </a:r>
          </a:p>
        </p:txBody>
      </p:sp>
    </p:spTree>
    <p:extLst>
      <p:ext uri="{BB962C8B-B14F-4D97-AF65-F5344CB8AC3E}">
        <p14:creationId xmlns:p14="http://schemas.microsoft.com/office/powerpoint/2010/main" val="38908359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56" y="1780674"/>
            <a:ext cx="5271761" cy="4090737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Домье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«Вагон третьего класса»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256" y="1"/>
            <a:ext cx="11671012" cy="1386038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живописные картины Домье редко выставлял на суд публики. Его живопись, эмоционально насыщенная, монументальная, обобщенная -   казалась необычно смелой для того времени.  Мастер изображал своих героев – обычных людей в привычной для них обстановке:    на улицах и набережных Парижа, во время работы, переездов или кратких часов отдыха. Подмечая характерные движения, Домье добивается глубокой эмоциональности и выразительности образа.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051" y="1277318"/>
            <a:ext cx="6506949" cy="477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99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9558" y="499533"/>
            <a:ext cx="4740441" cy="7228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 Домье «Прачка»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2438" y="2011680"/>
            <a:ext cx="4557943" cy="3766185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Прачка – одна из известных его картин. прачка, поднимающаяся от реки с тюком белья, – образ,  одновременно монументальный, обобщенный и  абсолютно реальный. Сгибаясь под тяжестью ноши, прачка заботливо поддерживает ребенка. Их фигуры выявлены плотным силуэтом на фоне ярко освещенной набережной Сены. Вдали в воздушной дымке растворяются очертания Парижа.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58" y="-1"/>
            <a:ext cx="4630728" cy="662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98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5139891"/>
            <a:ext cx="10772775" cy="121278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224" y="1145406"/>
            <a:ext cx="10773157" cy="391748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Начав свой путь во Франции в 1840-х годов, реализм произвел революцию в живописи, расширив представления о том, что представляет собой искусство. Работая в эпоху, отмеченную многочисленными социальными изменениями, художники-реалисты заменили идеалистические образы и литературные представления о традиционном искусстве реальными событиями, придав им такую же значимость, как и историческим картинам и аллегориям. Стремление привнести повседневность в свои полотна стало проявлением желания художников объединить искусство и жизнь.</a:t>
            </a:r>
          </a:p>
        </p:txBody>
      </p:sp>
    </p:spTree>
    <p:extLst>
      <p:ext uri="{BB962C8B-B14F-4D97-AF65-F5344CB8AC3E}">
        <p14:creationId xmlns:p14="http://schemas.microsoft.com/office/powerpoint/2010/main" val="353983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694000"/>
          </a:xfrm>
        </p:spPr>
        <p:txBody>
          <a:bodyPr>
            <a:noAutofit/>
          </a:bodyPr>
          <a:lstStyle/>
          <a:p>
            <a:pPr marL="91440" lvl="0" indent="-91440" algn="ctr">
              <a:spcBef>
                <a:spcPts val="1300"/>
              </a:spcBef>
            </a:pPr>
            <a:r>
              <a:rPr lang="ru-RU" sz="6000" b="1" spc="0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РЕАЛИЗМ</a:t>
            </a:r>
            <a:endParaRPr lang="ru-RU" sz="239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193533"/>
            <a:ext cx="11046915" cy="4584333"/>
          </a:xfrm>
        </p:spPr>
        <p:txBody>
          <a:bodyPr>
            <a:noAutofit/>
          </a:bodyPr>
          <a:lstStyle/>
          <a:p>
            <a:endParaRPr lang="ru-RU" sz="1600" dirty="0">
              <a:solidFill>
                <a:schemeClr val="tx1"/>
              </a:solidFill>
            </a:endParaRPr>
          </a:p>
          <a:p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Реализм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realis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—вещественный, действительный, существующий не только в мысли) — направление в искусстве для которого характерно максимально достоверное, прав изображение действительности в произведениях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Начав свой путь во Франции в 1840-х годов, реализм произвел революцию в живописи, расширив представления о том, что искусство может использоваться как средство агитации и пропаганды. Отсюда развитие не только живописи , но и графики.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героем искусства становится трудовой человек. Быт, жизнь, труд этого нового героя становятся новой темой в искусстве. Темы картин зачастую были обличительными, высмеивающими нравы и ценности буржуазии и монархии.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Палитра художников-реалистов тяготела к темным, землистым оттенкам, что шло вразрез с идеалами красоты высокого искусства. Темы картин зачастую были обличительными, высмеивающими нравы и ценности буржуазии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монархии.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21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1"/>
            <a:ext cx="10772775" cy="15977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ЖАН-ФРАНСУА МИЛЛЕ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1814-1875)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8947" y="2011680"/>
            <a:ext cx="4211434" cy="3766185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Полотна Франсуа Милле  отличаются простотой композиций и характерным для них лиричным настроем. Обыденные сцены будничной жизни крестьян получили в его живописи особую значимость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031" y="1384633"/>
            <a:ext cx="4206491" cy="533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01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483" y="499533"/>
            <a:ext cx="10772775" cy="54962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Франсуа </a:t>
            </a: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Милле</a:t>
            </a:r>
            <a:r>
              <a:rPr lang="ru-RU" sz="3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4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«Собирательницы </a:t>
            </a:r>
            <a:r>
              <a:rPr lang="ru-RU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колосьев»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96462" y="924025"/>
            <a:ext cx="4196615" cy="565002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картине «Собирательницы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колосьев» изображены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женские фигуры, нагнувшиеся к земле и подбирающие колосья, оставшиеся на поле после жатвы, воспринимаются олицетворением крестьянской жизни, связанной с землей. Люди всегда преклоняют перед ней головы и гнут спины, возделывая поля и убирая урожай.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сценка из повседневной трудовой жизни предстает необычайно гармоничной и исполненной красоты. Жан-Франсуа Милле подчеркивает простоту женских нарядов, но пишет их чистыми и аккуратными. В какой-то степени, картина поэтизирует труд и быт простых крестьян. Согнутые фигуры женщин приближаются к земле, говоря нам о том, что именно земля их кормит и дает возможность жить. Они как бы поклоняются земле, благодаря ее за свой хлеб, данный ею.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92" y="1049153"/>
            <a:ext cx="7131259" cy="537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70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7224" y="499533"/>
            <a:ext cx="3885899" cy="4341974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Милле</a:t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«Крестьяне, сажающие картофель»</a:t>
            </a:r>
            <a:b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563401" y="5717406"/>
            <a:ext cx="211757" cy="202131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586" y="499533"/>
            <a:ext cx="7403792" cy="606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07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3958" y="499533"/>
            <a:ext cx="4389120" cy="3668206"/>
          </a:xfrm>
        </p:spPr>
        <p:txBody>
          <a:bodyPr>
            <a:normAutofit/>
          </a:bodyPr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Милле</a:t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«Пастушка со своим стадом»</a:t>
            </a:r>
            <a:b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6901" y="5207267"/>
            <a:ext cx="1333480" cy="5705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6" y="181244"/>
            <a:ext cx="7288594" cy="597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633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3741521" cy="28019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Милле</a:t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мотыгой»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432" y="499533"/>
            <a:ext cx="7384568" cy="597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28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5" y="499533"/>
            <a:ext cx="6763853" cy="13388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ГЮСТАВ КУРБЕ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1819-1877)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7" y="2454442"/>
            <a:ext cx="5368008" cy="332342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ведущим художником-реалистом XIX столетия, потому как рисовал только то, что мог видеть сам. в результате чего его творчество определяется картинами, сильно повлиявшими на будущие поколения.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633" y="143397"/>
            <a:ext cx="4583681" cy="642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2747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Другая 153">
      <a:dk1>
        <a:srgbClr val="7030A0"/>
      </a:dk1>
      <a:lt1>
        <a:sysClr val="window" lastClr="FFFFFF"/>
      </a:lt1>
      <a:dk2>
        <a:srgbClr val="455F51"/>
      </a:dk2>
      <a:lt2>
        <a:srgbClr val="94D7E4"/>
      </a:lt2>
      <a:accent1>
        <a:srgbClr val="7030A0"/>
      </a:accent1>
      <a:accent2>
        <a:srgbClr val="9DC87E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5118000A-40C1-40FE-8820-3652223334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286</TotalTime>
  <Words>1153</Words>
  <Application>Microsoft Office PowerPoint</Application>
  <PresentationFormat>Широкоэкранный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Verdana</vt:lpstr>
      <vt:lpstr>Метрополия</vt:lpstr>
      <vt:lpstr>РЕАЛИЗМ  во французской живописи XIX века: Ф. Милле, Г. Курбе, О. Домье  </vt:lpstr>
      <vt:lpstr>Презентация PowerPoint</vt:lpstr>
      <vt:lpstr>РЕАЛИЗМ</vt:lpstr>
      <vt:lpstr>ЖАН-ФРАНСУА МИЛЛЕ  (1814-1875)</vt:lpstr>
      <vt:lpstr>Франсуа Милле   «Собирательницы колосьев» </vt:lpstr>
      <vt:lpstr>Франсуа Милле  «Крестьяне, сажающие картофель» </vt:lpstr>
      <vt:lpstr>Франсуа Милле  «Пастушка со своим стадом» </vt:lpstr>
      <vt:lpstr>Франсуа Милле  «Человек  с мотыгой» </vt:lpstr>
      <vt:lpstr>ГЮСТАВ КУРБЕ  (1819-1877) </vt:lpstr>
      <vt:lpstr>Гюстав Курбе «Похороны в Орнане» 1850</vt:lpstr>
      <vt:lpstr>Гюстав Курбе    «Дробильщики камня»</vt:lpstr>
      <vt:lpstr>Гюстав Курбе  «Порыв ветра»</vt:lpstr>
      <vt:lpstr>Гюстав Курбе  «Шильонский замок» </vt:lpstr>
      <vt:lpstr>Гюстав Курбе    «Ручей в тени»</vt:lpstr>
      <vt:lpstr>Гюстав Курбе   «Волна»  (1870)</vt:lpstr>
      <vt:lpstr>ОНОРЕ ДОМЬЕ (1808-1879).</vt:lpstr>
      <vt:lpstr>О. Домье    «Законодательное чрево» </vt:lpstr>
      <vt:lpstr>Презентация PowerPoint</vt:lpstr>
      <vt:lpstr>О. Домье   Гаргантюа. 1831.</vt:lpstr>
      <vt:lpstr>О. Домье   «Вагон третьего класса»</vt:lpstr>
      <vt:lpstr>О. Домье «Прачка»</vt:lpstr>
      <vt:lpstr>БЛАГОДАРИМ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РЕАЛИЗМ  во французской живописи XIX века  </dc:title>
  <dc:creator>Windows User</dc:creator>
  <cp:lastModifiedBy>Windows User</cp:lastModifiedBy>
  <cp:revision>11</cp:revision>
  <dcterms:created xsi:type="dcterms:W3CDTF">2023-09-28T04:32:04Z</dcterms:created>
  <dcterms:modified xsi:type="dcterms:W3CDTF">2023-10-02T04:30:23Z</dcterms:modified>
</cp:coreProperties>
</file>