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7" r:id="rId2"/>
    <p:sldId id="256" r:id="rId3"/>
    <p:sldId id="263" r:id="rId4"/>
    <p:sldId id="264" r:id="rId5"/>
    <p:sldId id="266" r:id="rId6"/>
    <p:sldId id="270" r:id="rId7"/>
    <p:sldId id="268" r:id="rId8"/>
    <p:sldId id="272" r:id="rId9"/>
    <p:sldId id="274" r:id="rId10"/>
    <p:sldId id="276" r:id="rId11"/>
    <p:sldId id="277" r:id="rId12"/>
    <p:sldId id="279" r:id="rId13"/>
    <p:sldId id="275" r:id="rId14"/>
    <p:sldId id="280" r:id="rId15"/>
    <p:sldId id="281" r:id="rId16"/>
    <p:sldId id="282" r:id="rId17"/>
    <p:sldId id="284" r:id="rId18"/>
    <p:sldId id="28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21" autoAdjust="0"/>
    <p:restoredTop sz="94660"/>
  </p:normalViewPr>
  <p:slideViewPr>
    <p:cSldViewPr>
      <p:cViewPr varScale="1">
        <p:scale>
          <a:sx n="51" d="100"/>
          <a:sy n="51" d="100"/>
        </p:scale>
        <p:origin x="1459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5700" y="2179639"/>
            <a:ext cx="6667500" cy="965199"/>
          </a:xfrm>
          <a:solidFill>
            <a:srgbClr val="00E200"/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anchor="b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5150" y="3360738"/>
            <a:ext cx="5473700" cy="474662"/>
          </a:xfrm>
          <a:solidFill>
            <a:srgbClr val="FFD100"/>
          </a:solidFill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FD5A47-2800-4525-BD70-362FD93AA3A8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588FA-E7BC-49E0-BCFC-EBCF585DD6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>
    <p:cover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FD5A47-2800-4525-BD70-362FD93AA3A8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588FA-E7BC-49E0-BCFC-EBCF585DD6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>
    <p:cover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FD5A47-2800-4525-BD70-362FD93AA3A8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588FA-E7BC-49E0-BCFC-EBCF585DD6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>
    <p:cover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E200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lt1">
              <a:alpha val="31000"/>
            </a:schemeClr>
          </a:solidFill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FD5A47-2800-4525-BD70-362FD93AA3A8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588FA-E7BC-49E0-BCFC-EBCF585DD6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>
    <p:cover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FD5A47-2800-4525-BD70-362FD93AA3A8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588FA-E7BC-49E0-BCFC-EBCF585DD6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>
    <p:cover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FD5A47-2800-4525-BD70-362FD93AA3A8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588FA-E7BC-49E0-BCFC-EBCF585DD6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>
    <p:cover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FD5A47-2800-4525-BD70-362FD93AA3A8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588FA-E7BC-49E0-BCFC-EBCF585DD6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>
    <p:cover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FD5A47-2800-4525-BD70-362FD93AA3A8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588FA-E7BC-49E0-BCFC-EBCF585DD6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>
    <p:cover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FD5A47-2800-4525-BD70-362FD93AA3A8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588FA-E7BC-49E0-BCFC-EBCF585DD6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>
    <p:cover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FD5A47-2800-4525-BD70-362FD93AA3A8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588FA-E7BC-49E0-BCFC-EBCF585DD6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>
    <p:cover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FD5A47-2800-4525-BD70-362FD93AA3A8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588FA-E7BC-49E0-BCFC-EBCF585DD6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>
    <p:cover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0BFD5A47-2800-4525-BD70-362FD93AA3A8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70A588FA-E7BC-49E0-BCFC-EBCF585DD6E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4000">
    <p:cover dir="ld"/>
  </p:transition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jp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6.jpeg"/><Relationship Id="rId7" Type="http://schemas.openxmlformats.org/officeDocument/2006/relationships/image" Target="../media/image3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ownloads\IZ_K_F_USATYJ_NYAN_-_USATYJ_NYAN.mp3" TargetMode="External"/><Relationship Id="rId6" Type="http://schemas.openxmlformats.org/officeDocument/2006/relationships/image" Target="../media/image38.jpeg"/><Relationship Id="rId5" Type="http://schemas.openxmlformats.org/officeDocument/2006/relationships/image" Target="../media/image29.gif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131840" y="692696"/>
            <a:ext cx="6012160" cy="50405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Муниципальное  бюджетное дошкольное образовательное учреждение д/с № </a:t>
            </a:r>
            <a:r>
              <a:rPr lang="ru-RU" sz="240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61</a:t>
            </a:r>
            <a:r>
              <a:rPr kumimoji="0" lang="ru-RU" sz="2400" b="0" i="0" u="none" strike="noStrike" kern="1200" cap="none" spc="0" normalizeH="0" baseline="0" noProof="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Общеразвивающего вида.</a:t>
            </a:r>
            <a:br>
              <a:rPr kumimoji="0" lang="ru-RU" sz="2400" b="0" i="0" u="none" strike="noStrike" kern="1200" cap="none" spc="0" normalizeH="0" baseline="0" noProof="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0" i="0" u="none" strike="noStrike" kern="1200" cap="none" spc="0" normalizeH="0" baseline="0" noProof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539552" y="2132856"/>
            <a:ext cx="7854696" cy="237626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28600" marR="0" lvl="0" indent="-228600" algn="ctr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32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Предметно –пространственная развивающая среда в группе раннего возраста «</a:t>
            </a:r>
            <a:r>
              <a:rPr lang="ru-RU" sz="3200" i="1" dirty="0">
                <a:solidFill>
                  <a:srgbClr val="FF0000"/>
                </a:solidFill>
              </a:rPr>
              <a:t>Капитошка</a:t>
            </a:r>
            <a:r>
              <a:rPr kumimoji="0" lang="ru-RU" sz="32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3568" y="4653135"/>
            <a:ext cx="846043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r"/>
            <a:r>
              <a:rPr lang="ru-RU" sz="24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Подготовила воспитатель</a:t>
            </a:r>
            <a:r>
              <a:rPr lang="en-US" sz="24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: </a:t>
            </a:r>
            <a:r>
              <a:rPr lang="ru-RU" sz="2400" b="1" dirty="0" err="1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Кушакова</a:t>
            </a:r>
            <a:r>
              <a:rPr lang="ru-RU" sz="24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Т.М.</a:t>
            </a:r>
          </a:p>
        </p:txBody>
      </p:sp>
      <p:pic>
        <p:nvPicPr>
          <p:cNvPr id="5" name="IZ_K_F_USATYJ_NYAN_-_USATYJ_NYA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043608" y="5928920"/>
            <a:ext cx="412269" cy="304800"/>
          </a:xfrm>
          <a:prstGeom prst="rect">
            <a:avLst/>
          </a:prstGeom>
        </p:spPr>
      </p:pic>
      <p:pic>
        <p:nvPicPr>
          <p:cNvPr id="7" name="Picture 2" descr="https://altailib.ru/wordpress/wp-content/uploads/2020/11/img2-1.jpg">
            <a:extLst>
              <a:ext uri="{FF2B5EF4-FFF2-40B4-BE49-F238E27FC236}">
                <a16:creationId xmlns:a16="http://schemas.microsoft.com/office/drawing/2014/main" id="{607131ED-B643-40DE-BC46-4B589DEED0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67" r="4381"/>
          <a:stretch/>
        </p:blipFill>
        <p:spPr bwMode="auto">
          <a:xfrm>
            <a:off x="51216" y="48979"/>
            <a:ext cx="2809322" cy="2063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altailib.ru/wordpress/wp-content/uploads/2020/11/img2-1.jpg">
            <a:extLst>
              <a:ext uri="{FF2B5EF4-FFF2-40B4-BE49-F238E27FC236}">
                <a16:creationId xmlns:a16="http://schemas.microsoft.com/office/drawing/2014/main" id="{F9A67750-2F33-45FB-BF70-63ED1F04D4F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67" r="4381"/>
          <a:stretch/>
        </p:blipFill>
        <p:spPr bwMode="auto">
          <a:xfrm>
            <a:off x="51216" y="0"/>
            <a:ext cx="2809322" cy="2063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954E0C3-BB7E-459E-9C92-7393537E985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87" r="2403"/>
          <a:stretch/>
        </p:blipFill>
        <p:spPr>
          <a:xfrm>
            <a:off x="35539" y="3295515"/>
            <a:ext cx="2232248" cy="3513506"/>
          </a:xfrm>
          <a:prstGeom prst="rect">
            <a:avLst/>
          </a:prstGeom>
        </p:spPr>
      </p:pic>
    </p:spTree>
  </p:cSld>
  <p:clrMapOvr>
    <a:masterClrMapping/>
  </p:clrMapOvr>
  <p:transition spd="slow" advClick="0" advTm="4000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39752" y="548680"/>
            <a:ext cx="65527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Дружно в группе все играем. </a:t>
            </a:r>
          </a:p>
          <a:p>
            <a:pPr algn="ctr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Потом игрушки собираем,</a:t>
            </a:r>
          </a:p>
          <a:p>
            <a:pPr algn="ctr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Мы игрушки бережем, их в обиду не даем.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C0A56D4-1DA1-4201-A727-9699E242F22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00" t="18500" r="31801" b="40550"/>
          <a:stretch/>
        </p:blipFill>
        <p:spPr>
          <a:xfrm>
            <a:off x="-1" y="24394"/>
            <a:ext cx="2706225" cy="340460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5C22278-BCA9-437E-916D-B640313FBCE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5028" r="10626" b="8001"/>
          <a:stretch/>
        </p:blipFill>
        <p:spPr>
          <a:xfrm>
            <a:off x="5940152" y="4584346"/>
            <a:ext cx="3050866" cy="222661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67FD50E-6906-4E14-98A5-DA47E500996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0" r="5113"/>
          <a:stretch/>
        </p:blipFill>
        <p:spPr>
          <a:xfrm>
            <a:off x="-16681" y="4869159"/>
            <a:ext cx="2634073" cy="1959159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F10017BC-FE5D-4DA6-AD64-06C446589A7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3" t="12200" r="25587" b="4851"/>
          <a:stretch/>
        </p:blipFill>
        <p:spPr>
          <a:xfrm>
            <a:off x="2985470" y="3817205"/>
            <a:ext cx="2617393" cy="3040795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25071B9-8CDB-4347-874E-E4FC5C12991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1" t="22700" b="5900"/>
          <a:stretch/>
        </p:blipFill>
        <p:spPr>
          <a:xfrm>
            <a:off x="5708375" y="2013625"/>
            <a:ext cx="3252663" cy="2223083"/>
          </a:xfrm>
          <a:prstGeom prst="rect">
            <a:avLst/>
          </a:prstGeom>
        </p:spPr>
      </p:pic>
    </p:spTree>
  </p:cSld>
  <p:clrMapOvr>
    <a:masterClrMapping/>
  </p:clrMapOvr>
  <p:transition spd="slow" advClick="0" advTm="4000">
    <p:cover dir="l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288529" y="21492"/>
            <a:ext cx="4855471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Центр музыкально-театрализованной деятельности</a:t>
            </a:r>
          </a:p>
          <a:p>
            <a:r>
              <a:rPr lang="ru-RU" sz="4000" b="1" i="1" dirty="0"/>
              <a:t> </a:t>
            </a:r>
            <a:endParaRPr lang="ru-RU" sz="40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7D7D180-CEA3-4275-9CB9-90A340AF17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818151"/>
            <a:ext cx="5357809" cy="401835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5D19AF7-4037-4DF0-9C2B-45DF75A9ED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5354" y="2539157"/>
            <a:ext cx="3168207" cy="4224276"/>
          </a:xfrm>
          <a:prstGeom prst="rect">
            <a:avLst/>
          </a:prstGeom>
        </p:spPr>
      </p:pic>
      <p:pic>
        <p:nvPicPr>
          <p:cNvPr id="10" name="Picture 16" descr="F:\Среда ясли\IMG_4064.JPG">
            <a:extLst>
              <a:ext uri="{FF2B5EF4-FFF2-40B4-BE49-F238E27FC236}">
                <a16:creationId xmlns:a16="http://schemas.microsoft.com/office/drawing/2014/main" id="{D8031F25-CF8F-4D69-B48F-B9D0FF774F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t="18107" r="2751" b="6294"/>
          <a:stretch>
            <a:fillRect/>
          </a:stretch>
        </p:blipFill>
        <p:spPr bwMode="auto">
          <a:xfrm>
            <a:off x="-21705" y="10746"/>
            <a:ext cx="4533776" cy="2206706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reflection blurRad="6350" stA="50000" endA="300" endPos="55500" dist="50800" dir="5400000" sy="-100000" algn="bl" rotWithShape="0"/>
          </a:effectLst>
        </p:spPr>
      </p:pic>
    </p:spTree>
  </p:cSld>
  <p:clrMapOvr>
    <a:masterClrMapping/>
  </p:clrMapOvr>
  <p:transition spd="slow" advClick="0" advTm="4000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03848" y="188640"/>
            <a:ext cx="59401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Центр «Природы и экспериментирования»</a:t>
            </a:r>
          </a:p>
          <a:p>
            <a:endParaRPr lang="ru-RU" sz="4000" b="1" i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2290" name="Picture 2" descr="C:\Users\User\Desktop\1470949569_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699792" cy="2465512"/>
          </a:xfrm>
          <a:prstGeom prst="roundRect">
            <a:avLst/>
          </a:prstGeom>
          <a:noFill/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475AC61-7B55-44BB-9569-AFF86C2564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51" r="8000"/>
          <a:stretch/>
        </p:blipFill>
        <p:spPr>
          <a:xfrm>
            <a:off x="1" y="4253"/>
            <a:ext cx="3131840" cy="355623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B6D89E3-CB69-4913-B7F2-761EF20C014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01" r="12201" b="9051"/>
          <a:stretch/>
        </p:blipFill>
        <p:spPr>
          <a:xfrm>
            <a:off x="6602387" y="3993296"/>
            <a:ext cx="2520279" cy="285323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E953D0D-9089-459E-8052-55CDABB28C6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51" r="5201" b="17450"/>
          <a:stretch/>
        </p:blipFill>
        <p:spPr>
          <a:xfrm>
            <a:off x="2476905" y="2917068"/>
            <a:ext cx="3319232" cy="2843035"/>
          </a:xfrm>
          <a:prstGeom prst="rect">
            <a:avLst/>
          </a:prstGeom>
        </p:spPr>
      </p:pic>
    </p:spTree>
  </p:cSld>
  <p:clrMapOvr>
    <a:masterClrMapping/>
  </p:clrMapOvr>
  <p:transition spd="slow" advClick="0" advTm="4000">
    <p:cover dir="l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188640"/>
            <a:ext cx="72008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solidFill>
                  <a:srgbClr val="FF0000"/>
                </a:solidFill>
              </a:rPr>
              <a:t>Строительный центр</a:t>
            </a:r>
          </a:p>
          <a:p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just"/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</p:txBody>
      </p:sp>
      <p:pic>
        <p:nvPicPr>
          <p:cNvPr id="3" name="Picture 11" descr="E:\Среда ясли\IMG_4047.JPG"/>
          <p:cNvPicPr>
            <a:picLocks noChangeAspect="1" noChangeArrowheads="1"/>
          </p:cNvPicPr>
          <p:nvPr/>
        </p:nvPicPr>
        <p:blipFill rotWithShape="1">
          <a:blip r:embed="rId2" cstate="print"/>
          <a:srcRect l="12857" t="22951" r="24286" b="4918"/>
          <a:stretch/>
        </p:blipFill>
        <p:spPr bwMode="auto">
          <a:xfrm>
            <a:off x="3419872" y="1749192"/>
            <a:ext cx="4858570" cy="48585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01600">
              <a:srgbClr val="C00000">
                <a:alpha val="60000"/>
              </a:srgbClr>
            </a:glow>
            <a:reflection blurRad="12700" stA="38000" endPos="28000" dist="5000" dir="5400000" sy="-100000" algn="bl" rotWithShape="0"/>
          </a:effectLst>
        </p:spPr>
      </p:pic>
      <p:pic>
        <p:nvPicPr>
          <p:cNvPr id="5" name="Picture 2" descr="https://altailib.ru/wordpress/wp-content/uploads/2020/11/img2-1.jpg">
            <a:extLst>
              <a:ext uri="{FF2B5EF4-FFF2-40B4-BE49-F238E27FC236}">
                <a16:creationId xmlns:a16="http://schemas.microsoft.com/office/drawing/2014/main" id="{87E65BC6-D113-4DF9-8570-8AADC2C9B48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67" r="4381"/>
          <a:stretch/>
        </p:blipFill>
        <p:spPr bwMode="auto">
          <a:xfrm>
            <a:off x="-4875" y="10138"/>
            <a:ext cx="3144163" cy="2309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4000">
    <p:cover dir="l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3968" y="188641"/>
            <a:ext cx="45365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solidFill>
                  <a:srgbClr val="FF0000"/>
                </a:solidFill>
              </a:rPr>
              <a:t>Дидактический уголок</a:t>
            </a:r>
          </a:p>
          <a:p>
            <a:pPr algn="ctr"/>
            <a:endParaRPr lang="ru-RU" dirty="0">
              <a:solidFill>
                <a:srgbClr val="FF0000"/>
              </a:solidFill>
            </a:endParaRPr>
          </a:p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Picture 2" descr="C:\Users\User\Desktop\1470949569_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699792" cy="2276872"/>
          </a:xfrm>
          <a:prstGeom prst="roundRect">
            <a:avLst/>
          </a:prstGeom>
          <a:noFill/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581E976-579D-4A60-B94D-446F6C9FE5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5954" y="1930982"/>
            <a:ext cx="5026107" cy="376958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CF15EDA-76C3-4DC9-8451-4A089BE8D5B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1" t="5900" r="16401"/>
          <a:stretch/>
        </p:blipFill>
        <p:spPr>
          <a:xfrm>
            <a:off x="-4599" y="-128108"/>
            <a:ext cx="3685867" cy="6352428"/>
          </a:xfrm>
          <a:prstGeom prst="rect">
            <a:avLst/>
          </a:prstGeom>
        </p:spPr>
      </p:pic>
    </p:spTree>
  </p:cSld>
  <p:clrMapOvr>
    <a:masterClrMapping/>
  </p:clrMapOvr>
  <p:transition spd="slow" advClick="0" advTm="4000">
    <p:cover dir="l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E:\Среда ясли\IMG_4051.JPG"/>
          <p:cNvPicPr>
            <a:picLocks noChangeAspect="1" noChangeArrowheads="1"/>
          </p:cNvPicPr>
          <p:nvPr/>
        </p:nvPicPr>
        <p:blipFill rotWithShape="1">
          <a:blip r:embed="rId3" cstate="print"/>
          <a:srcRect l="2591" t="32998" r="678" b="12480"/>
          <a:stretch/>
        </p:blipFill>
        <p:spPr bwMode="auto">
          <a:xfrm>
            <a:off x="0" y="4250121"/>
            <a:ext cx="6382518" cy="26078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IZ_K_F_USATYJ_NYAN_-_USATYJ_NYA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6" name="Picture 2" descr="C:\Users\User\Desktop\1470949569_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2411760" cy="2098266"/>
          </a:xfrm>
          <a:prstGeom prst="roundRect">
            <a:avLst/>
          </a:prstGeom>
          <a:noFill/>
        </p:spPr>
      </p:pic>
      <p:pic>
        <p:nvPicPr>
          <p:cNvPr id="7" name="Picture 2" descr="https://altailib.ru/wordpress/wp-content/uploads/2020/11/img2-1.jpg">
            <a:extLst>
              <a:ext uri="{FF2B5EF4-FFF2-40B4-BE49-F238E27FC236}">
                <a16:creationId xmlns:a16="http://schemas.microsoft.com/office/drawing/2014/main" id="{4EC1F2A4-EC98-4E9C-A320-7635F4A136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67" r="4381"/>
          <a:stretch/>
        </p:blipFill>
        <p:spPr bwMode="auto">
          <a:xfrm>
            <a:off x="0" y="14412"/>
            <a:ext cx="2699792" cy="1982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8082F16-F046-4B1F-BCA7-9C7F38B094C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99792" y="-168619"/>
            <a:ext cx="6378308" cy="1293364"/>
          </a:xfrm>
          <a:prstGeom prst="rect">
            <a:avLst/>
          </a:prstGeom>
        </p:spPr>
      </p:pic>
      <p:pic>
        <p:nvPicPr>
          <p:cNvPr id="8" name="Picture 2" descr="E:\Среда ясли\IMG_4086.JPG">
            <a:extLst>
              <a:ext uri="{FF2B5EF4-FFF2-40B4-BE49-F238E27FC236}">
                <a16:creationId xmlns:a16="http://schemas.microsoft.com/office/drawing/2014/main" id="{0E7513BE-CEDC-4711-B20C-A684107651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/>
          <a:srcRect t="21198" r="3489"/>
          <a:stretch/>
        </p:blipFill>
        <p:spPr bwMode="auto">
          <a:xfrm>
            <a:off x="4211960" y="836712"/>
            <a:ext cx="4723978" cy="3241571"/>
          </a:xfrm>
          <a:prstGeom prst="roundRect">
            <a:avLst/>
          </a:prstGeom>
          <a:noFill/>
        </p:spPr>
      </p:pic>
    </p:spTree>
  </p:cSld>
  <p:clrMapOvr>
    <a:masterClrMapping/>
  </p:clrMapOvr>
  <p:transition spd="slow" advClick="0" advTm="4000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69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Среда ясли\IMG_4086.JPG"/>
          <p:cNvPicPr>
            <a:picLocks noChangeAspect="1" noChangeArrowheads="1"/>
          </p:cNvPicPr>
          <p:nvPr/>
        </p:nvPicPr>
        <p:blipFill rotWithShape="1">
          <a:blip r:embed="rId2" cstate="print"/>
          <a:srcRect t="21198" r="3489"/>
          <a:stretch/>
        </p:blipFill>
        <p:spPr bwMode="auto">
          <a:xfrm>
            <a:off x="3127657" y="2133821"/>
            <a:ext cx="5699737" cy="3911131"/>
          </a:xfrm>
          <a:prstGeom prst="roundRect">
            <a:avLst/>
          </a:prstGeom>
          <a:noFill/>
        </p:spPr>
      </p:pic>
      <p:pic>
        <p:nvPicPr>
          <p:cNvPr id="5" name="Picture 2" descr="https://altailib.ru/wordpress/wp-content/uploads/2020/11/img2-1.jpg">
            <a:extLst>
              <a:ext uri="{FF2B5EF4-FFF2-40B4-BE49-F238E27FC236}">
                <a16:creationId xmlns:a16="http://schemas.microsoft.com/office/drawing/2014/main" id="{A6604C1D-3E88-49E9-BF44-284C4F66876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67" r="4381"/>
          <a:stretch/>
        </p:blipFill>
        <p:spPr bwMode="auto">
          <a:xfrm>
            <a:off x="-16506" y="3977"/>
            <a:ext cx="3144163" cy="2309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4000">
    <p:cover dir="l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88BDC26-2B83-40D1-AA7E-EFC0FDA96A2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00" t="8001" r="2401" b="22699"/>
          <a:stretch/>
        </p:blipFill>
        <p:spPr>
          <a:xfrm>
            <a:off x="6709525" y="70506"/>
            <a:ext cx="2340768" cy="335849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FF67222-4690-4E4C-996A-ACCEB1ABA38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1" r="4326" b="13250"/>
          <a:stretch/>
        </p:blipFill>
        <p:spPr>
          <a:xfrm>
            <a:off x="57565" y="4509120"/>
            <a:ext cx="3754899" cy="234888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A0BE68C-A52B-41B4-904A-6D738A3604A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01" t="6951" r="21650" b="15350"/>
          <a:stretch/>
        </p:blipFill>
        <p:spPr>
          <a:xfrm>
            <a:off x="-5151" y="-9839"/>
            <a:ext cx="2628801" cy="286075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6B35B81-D5C9-41DF-8C28-6475C1DA39F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5900" r="11413" b="4851"/>
          <a:stretch/>
        </p:blipFill>
        <p:spPr>
          <a:xfrm>
            <a:off x="3491880" y="1707679"/>
            <a:ext cx="2848504" cy="2496112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90AC429-CF3F-4D8D-B13B-2978E75023E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555" y="3931603"/>
            <a:ext cx="2145566" cy="2860754"/>
          </a:xfrm>
          <a:prstGeom prst="rect">
            <a:avLst/>
          </a:prstGeom>
        </p:spPr>
      </p:pic>
    </p:spTree>
  </p:cSld>
  <p:clrMapOvr>
    <a:masterClrMapping/>
  </p:clrMapOvr>
  <p:transition spd="slow" advClick="0" advTm="4000">
    <p:cover dir="l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2492896"/>
            <a:ext cx="83164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 внимание!</a:t>
            </a:r>
          </a:p>
        </p:txBody>
      </p:sp>
      <p:pic>
        <p:nvPicPr>
          <p:cNvPr id="1026" name="Picture 2" descr="https://altailib.ru/wordpress/wp-content/uploads/2020/11/img2-1.jpg">
            <a:extLst>
              <a:ext uri="{FF2B5EF4-FFF2-40B4-BE49-F238E27FC236}">
                <a16:creationId xmlns:a16="http://schemas.microsoft.com/office/drawing/2014/main" id="{4F981120-D664-42BC-A45F-804A40AAA3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67" r="4381"/>
          <a:stretch/>
        </p:blipFill>
        <p:spPr bwMode="auto">
          <a:xfrm>
            <a:off x="34486" y="-13956"/>
            <a:ext cx="3144163" cy="2309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32B531F-40F6-4BCC-88F7-309170E544E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38" t="16400" r="5901" b="6949"/>
          <a:stretch/>
        </p:blipFill>
        <p:spPr>
          <a:xfrm>
            <a:off x="179513" y="3717031"/>
            <a:ext cx="3415684" cy="300415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4FBEE5D-1331-40AD-812D-8EC913B464E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01" r="20601"/>
          <a:stretch/>
        </p:blipFill>
        <p:spPr>
          <a:xfrm>
            <a:off x="7282264" y="0"/>
            <a:ext cx="1827250" cy="2758516"/>
          </a:xfrm>
          <a:prstGeom prst="rect">
            <a:avLst/>
          </a:prstGeom>
        </p:spPr>
      </p:pic>
    </p:spTree>
  </p:cSld>
  <p:clrMapOvr>
    <a:masterClrMapping/>
  </p:clrMapOvr>
  <p:transition spd="slow" advClick="0" advTm="4000">
    <p:cover dir="l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56992"/>
            <a:ext cx="8107660" cy="1944216"/>
          </a:xfrm>
          <a:noFill/>
          <a:ln>
            <a:noFill/>
          </a:ln>
        </p:spPr>
        <p:txBody>
          <a:bodyPr>
            <a:scene3d>
              <a:camera prst="perspectiveContrastingRightFacing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54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Вас приветствует  группа раннего возраста </a:t>
            </a:r>
            <a:br>
              <a:rPr lang="ru-RU" sz="54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7200" dirty="0">
                <a:ln w="24500" cmpd="dbl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«Капитошка»</a:t>
            </a:r>
          </a:p>
        </p:txBody>
      </p:sp>
      <p:pic>
        <p:nvPicPr>
          <p:cNvPr id="4" name="Picture 2" descr="https://altailib.ru/wordpress/wp-content/uploads/2020/11/img2-1.jpg">
            <a:extLst>
              <a:ext uri="{FF2B5EF4-FFF2-40B4-BE49-F238E27FC236}">
                <a16:creationId xmlns:a16="http://schemas.microsoft.com/office/drawing/2014/main" id="{F4A630EC-4591-4280-8E19-3BFEAC75DE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67" r="4381"/>
          <a:stretch/>
        </p:blipFill>
        <p:spPr bwMode="auto">
          <a:xfrm>
            <a:off x="0" y="0"/>
            <a:ext cx="3144163" cy="2309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4000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15458" y="2790190"/>
            <a:ext cx="5432731" cy="2622565"/>
          </a:xfrm>
          <a:noFill/>
          <a:ln>
            <a:noFill/>
          </a:ln>
        </p:spPr>
        <p:txBody>
          <a:bodyPr/>
          <a:lstStyle/>
          <a:p>
            <a:endParaRPr lang="ru-RU" sz="4000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+mn-lt"/>
            </a:endParaRPr>
          </a:p>
        </p:txBody>
      </p:sp>
      <p:pic>
        <p:nvPicPr>
          <p:cNvPr id="2050" name="Picture 2" descr="https://dou24.ru/41/images/19-20/gruppy/kapitoshka/2020-03-03-2/03-03-2020-22.jpg">
            <a:extLst>
              <a:ext uri="{FF2B5EF4-FFF2-40B4-BE49-F238E27FC236}">
                <a16:creationId xmlns:a16="http://schemas.microsoft.com/office/drawing/2014/main" id="{D722CE4C-F040-4A70-836D-90974FA2C6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103" y="327078"/>
            <a:ext cx="8360365" cy="6270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4000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707904" y="364502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88640"/>
            <a:ext cx="85689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 нашей группе всем на диво,</a:t>
            </a:r>
          </a:p>
          <a:p>
            <a:pPr algn="ctr"/>
            <a:r>
              <a:rPr lang="ru-RU" sz="2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И нарядно и красиво!</a:t>
            </a:r>
          </a:p>
          <a:p>
            <a:pPr algn="ctr"/>
            <a:r>
              <a:rPr lang="ru-RU" sz="2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Всего  много есть  у нас ,</a:t>
            </a:r>
          </a:p>
          <a:p>
            <a:pPr algn="ctr"/>
            <a:r>
              <a:rPr lang="ru-RU" sz="2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Все покажем мы сейчас!</a:t>
            </a:r>
          </a:p>
        </p:txBody>
      </p:sp>
      <p:pic>
        <p:nvPicPr>
          <p:cNvPr id="7" name="Picture 2" descr="https://altailib.ru/wordpress/wp-content/uploads/2020/11/img2-1.jpg">
            <a:extLst>
              <a:ext uri="{FF2B5EF4-FFF2-40B4-BE49-F238E27FC236}">
                <a16:creationId xmlns:a16="http://schemas.microsoft.com/office/drawing/2014/main" id="{6E6C31FB-A1B1-4A6B-8337-BE6792C6EA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67" r="4381"/>
          <a:stretch/>
        </p:blipFill>
        <p:spPr bwMode="auto">
          <a:xfrm>
            <a:off x="-2209" y="15748"/>
            <a:ext cx="2267744" cy="2116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4000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87824" y="58847"/>
            <a:ext cx="583264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Предметно-пространственная развивающая среда  в группе раннего возраста «Капитошка»  организована с учетом  ФГОС, где четко прослеживаются все пять областей развития: </a:t>
            </a:r>
          </a:p>
          <a:p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342900" indent="-342900">
              <a:buAutoNum type="arabicParenR"/>
            </a:pPr>
            <a:r>
              <a:rPr lang="ru-RU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социально-коммуникативное</a:t>
            </a:r>
          </a:p>
          <a:p>
            <a:pPr marL="342900" indent="-342900">
              <a:buAutoNum type="arabicParenR"/>
            </a:pPr>
            <a:r>
              <a:rPr lang="ru-RU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познавательное</a:t>
            </a:r>
          </a:p>
          <a:p>
            <a:pPr marL="342900" indent="-342900">
              <a:buAutoNum type="arabicParenR"/>
            </a:pPr>
            <a:r>
              <a:rPr lang="ru-RU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речевое</a:t>
            </a:r>
          </a:p>
          <a:p>
            <a:pPr marL="342900" indent="-342900">
              <a:buAutoNum type="arabicParenR"/>
            </a:pPr>
            <a:r>
              <a:rPr lang="ru-RU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художественно-эстетическое</a:t>
            </a:r>
          </a:p>
          <a:p>
            <a:pPr marL="342900" indent="-342900">
              <a:buAutoNum type="arabicParenR"/>
            </a:pPr>
            <a:r>
              <a:rPr lang="ru-RU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физическое </a:t>
            </a:r>
          </a:p>
          <a:p>
            <a:pPr marL="342900" indent="-342900">
              <a:buAutoNum type="arabicParenR"/>
            </a:pP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342900" indent="-342900"/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342900" indent="-342900" algn="ctr"/>
            <a:r>
              <a:rPr lang="ru-RU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Развивающая предметно-пространственная среда  в нашей группе:</a:t>
            </a:r>
          </a:p>
          <a:p>
            <a:pPr marL="342900" indent="-342900"/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ru-RU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Содержательно-насыщенная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Полифункциональная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Трансформируемая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Вариативная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Доступная</a:t>
            </a:r>
          </a:p>
          <a:p>
            <a:pPr marL="342900" indent="-342900"/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342900" indent="-342900">
              <a:buFont typeface="Wingdings" pitchFamily="2" charset="2"/>
              <a:buChar char="ü"/>
            </a:pP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Picture 2" descr="https://altailib.ru/wordpress/wp-content/uploads/2020/11/img2-1.jpg">
            <a:extLst>
              <a:ext uri="{FF2B5EF4-FFF2-40B4-BE49-F238E27FC236}">
                <a16:creationId xmlns:a16="http://schemas.microsoft.com/office/drawing/2014/main" id="{E840BAC4-3876-4A04-858B-EA278B3750C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67" r="4381"/>
          <a:stretch/>
        </p:blipFill>
        <p:spPr bwMode="auto">
          <a:xfrm>
            <a:off x="1" y="115576"/>
            <a:ext cx="2987824" cy="2194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4000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F:\Среда ясли\IMG_40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492896"/>
            <a:ext cx="6048672" cy="4077072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4" name="Picture 2" descr="https://altailib.ru/wordpress/wp-content/uploads/2020/11/img2-1.jpg">
            <a:extLst>
              <a:ext uri="{FF2B5EF4-FFF2-40B4-BE49-F238E27FC236}">
                <a16:creationId xmlns:a16="http://schemas.microsoft.com/office/drawing/2014/main" id="{1A76F0C3-A101-4C20-A249-8126319BA6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67" r="4381"/>
          <a:stretch/>
        </p:blipFill>
        <p:spPr bwMode="auto">
          <a:xfrm>
            <a:off x="33657" y="33405"/>
            <a:ext cx="2791648" cy="2050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4000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1800" y="188641"/>
            <a:ext cx="59766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Центр книги  и изобразительной деятельности</a:t>
            </a:r>
          </a:p>
          <a:p>
            <a:endParaRPr lang="ru-RU" sz="3600" dirty="0"/>
          </a:p>
        </p:txBody>
      </p:sp>
      <p:pic>
        <p:nvPicPr>
          <p:cNvPr id="3" name="Picture 2" descr="F:\Среда ясли\IMG_4108.JPG"/>
          <p:cNvPicPr>
            <a:picLocks noChangeAspect="1" noChangeArrowheads="1"/>
          </p:cNvPicPr>
          <p:nvPr/>
        </p:nvPicPr>
        <p:blipFill rotWithShape="1">
          <a:blip r:embed="rId2" cstate="print"/>
          <a:srcRect t="2373" r="17615" b="1"/>
          <a:stretch/>
        </p:blipFill>
        <p:spPr bwMode="auto">
          <a:xfrm>
            <a:off x="-22532" y="4582856"/>
            <a:ext cx="1928389" cy="2085974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4" name="Picture 3" descr="F:\Среда ясли\IMG_4211.JPG"/>
          <p:cNvPicPr>
            <a:picLocks noChangeAspect="1" noChangeArrowheads="1"/>
          </p:cNvPicPr>
          <p:nvPr/>
        </p:nvPicPr>
        <p:blipFill rotWithShape="1">
          <a:blip r:embed="rId3" cstate="print"/>
          <a:srcRect l="39118" t="19888" r="10255" b="10675"/>
          <a:stretch/>
        </p:blipFill>
        <p:spPr bwMode="auto">
          <a:xfrm>
            <a:off x="5301643" y="4361036"/>
            <a:ext cx="3816424" cy="2428633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6" name="Picture 2" descr="https://altailib.ru/wordpress/wp-content/uploads/2020/11/img2-1.jpg">
            <a:extLst>
              <a:ext uri="{FF2B5EF4-FFF2-40B4-BE49-F238E27FC236}">
                <a16:creationId xmlns:a16="http://schemas.microsoft.com/office/drawing/2014/main" id="{AC0D551C-0369-4326-A8F2-7556921B56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67" r="4381"/>
          <a:stretch/>
        </p:blipFill>
        <p:spPr bwMode="auto">
          <a:xfrm>
            <a:off x="12506" y="-33974"/>
            <a:ext cx="3144163" cy="2309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B942F95-EF66-4D34-B2B6-CDA4782E7BF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0551" y="2374183"/>
            <a:ext cx="2763614" cy="2072711"/>
          </a:xfrm>
          <a:prstGeom prst="rect">
            <a:avLst/>
          </a:prstGeom>
        </p:spPr>
      </p:pic>
    </p:spTree>
  </p:cSld>
  <p:clrMapOvr>
    <a:masterClrMapping/>
  </p:clrMapOvr>
  <p:transition spd="slow" advClick="0" advTm="4000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Среда ясли\IMG_4103.JPG"/>
          <p:cNvPicPr>
            <a:picLocks noChangeAspect="1" noChangeArrowheads="1"/>
          </p:cNvPicPr>
          <p:nvPr/>
        </p:nvPicPr>
        <p:blipFill rotWithShape="1">
          <a:blip r:embed="rId2" cstate="print"/>
          <a:srcRect l="3925" t="9424" r="43825"/>
          <a:stretch/>
        </p:blipFill>
        <p:spPr bwMode="auto">
          <a:xfrm>
            <a:off x="84525" y="0"/>
            <a:ext cx="2399244" cy="2951408"/>
          </a:xfrm>
          <a:prstGeom prst="roundRect">
            <a:avLst/>
          </a:prstGeom>
          <a:noFill/>
          <a:ln>
            <a:solidFill>
              <a:srgbClr val="7030A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2483768" y="0"/>
            <a:ext cx="66602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Центр физической  активности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E42BE59-3057-4C5F-90F1-8885F54572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00" t="20733" r="37614" b="-2498"/>
          <a:stretch/>
        </p:blipFill>
        <p:spPr>
          <a:xfrm>
            <a:off x="2788392" y="2202001"/>
            <a:ext cx="1185063" cy="489654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2CDF9AC-0751-44DD-8C9F-09E455D898D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00" t="22700" r="37847" b="11150"/>
          <a:stretch/>
        </p:blipFill>
        <p:spPr>
          <a:xfrm>
            <a:off x="7282256" y="2296321"/>
            <a:ext cx="1777220" cy="453650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D2DB285-3065-4FD8-A954-ED4F365C03B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55" t="31100" r="50000"/>
          <a:stretch/>
        </p:blipFill>
        <p:spPr>
          <a:xfrm>
            <a:off x="4922544" y="2202001"/>
            <a:ext cx="1499081" cy="4725144"/>
          </a:xfrm>
          <a:prstGeom prst="rect">
            <a:avLst/>
          </a:prstGeom>
        </p:spPr>
      </p:pic>
    </p:spTree>
  </p:cSld>
  <p:clrMapOvr>
    <a:masterClrMapping/>
  </p:clrMapOvr>
  <p:transition spd="slow" advClick="0" advTm="4000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339752" y="0"/>
            <a:ext cx="46914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Центр игровой  деятельности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444A207-A3A3-4A88-91FA-39AD3789B94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8" b="3800"/>
          <a:stretch/>
        </p:blipFill>
        <p:spPr>
          <a:xfrm>
            <a:off x="5707037" y="4357672"/>
            <a:ext cx="3347864" cy="250406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10BADB3-A0A3-4237-BF89-04F9D1A38A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1" b="8000"/>
          <a:stretch/>
        </p:blipFill>
        <p:spPr>
          <a:xfrm>
            <a:off x="0" y="14462"/>
            <a:ext cx="2555776" cy="330705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3716F4F-E681-48B0-A15A-41DC85079FD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6" b="11151"/>
          <a:stretch/>
        </p:blipFill>
        <p:spPr>
          <a:xfrm>
            <a:off x="112090" y="4357672"/>
            <a:ext cx="3564164" cy="2482436"/>
          </a:xfrm>
          <a:prstGeom prst="rect">
            <a:avLst/>
          </a:prstGeom>
        </p:spPr>
      </p:pic>
    </p:spTree>
  </p:cSld>
  <p:clrMapOvr>
    <a:masterClrMapping/>
  </p:clrMapOvr>
  <p:transition spd="slow" advClick="0" advTm="4000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theme/theme1.xml><?xml version="1.0" encoding="utf-8"?>
<a:theme xmlns:a="http://schemas.openxmlformats.org/drawingml/2006/main" name="dla-detej07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dla-detej07</Template>
  <TotalTime>639</TotalTime>
  <Words>158</Words>
  <Application>Microsoft Office PowerPoint</Application>
  <PresentationFormat>Экран (4:3)</PresentationFormat>
  <Paragraphs>38</Paragraphs>
  <Slides>18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Wingdings</vt:lpstr>
      <vt:lpstr>dla-detej07</vt:lpstr>
      <vt:lpstr>Презентация PowerPoint</vt:lpstr>
      <vt:lpstr>Вас приветствует  группа раннего возраста  «Капитошка»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CWER.ws/portable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</dc:title>
  <dc:creator>punsh</dc:creator>
  <cp:lastModifiedBy>User</cp:lastModifiedBy>
  <cp:revision>261</cp:revision>
  <dcterms:created xsi:type="dcterms:W3CDTF">2018-04-01T10:14:31Z</dcterms:created>
  <dcterms:modified xsi:type="dcterms:W3CDTF">2021-12-03T05:54:00Z</dcterms:modified>
</cp:coreProperties>
</file>