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82" r:id="rId3"/>
    <p:sldId id="284" r:id="rId4"/>
    <p:sldId id="283" r:id="rId5"/>
    <p:sldId id="256" r:id="rId6"/>
    <p:sldId id="262" r:id="rId7"/>
    <p:sldId id="281" r:id="rId8"/>
    <p:sldId id="257" r:id="rId9"/>
    <p:sldId id="263" r:id="rId10"/>
    <p:sldId id="266" r:id="rId11"/>
    <p:sldId id="285" r:id="rId12"/>
    <p:sldId id="287" r:id="rId13"/>
    <p:sldId id="288" r:id="rId14"/>
    <p:sldId id="286" r:id="rId15"/>
    <p:sldId id="271" r:id="rId16"/>
    <p:sldId id="273" r:id="rId17"/>
    <p:sldId id="274" r:id="rId18"/>
    <p:sldId id="272" r:id="rId19"/>
    <p:sldId id="258" r:id="rId20"/>
    <p:sldId id="279" r:id="rId21"/>
    <p:sldId id="289" r:id="rId22"/>
    <p:sldId id="267" r:id="rId23"/>
    <p:sldId id="268" r:id="rId24"/>
    <p:sldId id="269" r:id="rId25"/>
    <p:sldId id="270" r:id="rId26"/>
    <p:sldId id="280" r:id="rId27"/>
    <p:sldId id="275" r:id="rId28"/>
    <p:sldId id="276" r:id="rId29"/>
    <p:sldId id="277" r:id="rId30"/>
    <p:sldId id="278" r:id="rId31"/>
    <p:sldId id="259" r:id="rId32"/>
    <p:sldId id="26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№14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ВМР</c:v>
                </c:pt>
                <c:pt idx="1">
                  <c:v>ПКР</c:v>
                </c:pt>
                <c:pt idx="2">
                  <c:v>Пробный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0.8</c:v>
                </c:pt>
                <c:pt idx="1">
                  <c:v>0.70000000000000007</c:v>
                </c:pt>
                <c:pt idx="2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№16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ВМР</c:v>
                </c:pt>
                <c:pt idx="1">
                  <c:v>ПКР</c:v>
                </c:pt>
                <c:pt idx="2">
                  <c:v>Пробный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0.4</c:v>
                </c:pt>
                <c:pt idx="1">
                  <c:v>1.4</c:v>
                </c:pt>
                <c:pt idx="2">
                  <c:v>0.60000000000000009</c:v>
                </c:pt>
              </c:numCache>
            </c:numRef>
          </c:val>
        </c:ser>
        <c:axId val="108025344"/>
        <c:axId val="122231424"/>
      </c:barChart>
      <c:catAx>
        <c:axId val="108025344"/>
        <c:scaling>
          <c:orientation val="minMax"/>
        </c:scaling>
        <c:axPos val="l"/>
        <c:tickLblPos val="nextTo"/>
        <c:crossAx val="122231424"/>
        <c:crosses val="autoZero"/>
        <c:auto val="1"/>
        <c:lblAlgn val="ctr"/>
        <c:lblOffset val="100"/>
      </c:catAx>
      <c:valAx>
        <c:axId val="122231424"/>
        <c:scaling>
          <c:orientation val="minMax"/>
        </c:scaling>
        <c:axPos val="b"/>
        <c:majorGridlines/>
        <c:numFmt formatCode="General" sourceLinked="1"/>
        <c:tickLblPos val="nextTo"/>
        <c:crossAx val="10802534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66823-1909-4247-9EE3-62EC126658A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FF604-3115-43D9-9FB4-209A8E81A3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Опорные задачи как средство повышения качества знаний при подготовке к итоговой аттестации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2" cy="714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8352928" cy="367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53135"/>
            <a:ext cx="8892480" cy="183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7"/>
            <a:ext cx="5760640" cy="567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855350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620688"/>
            <a:ext cx="8623849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6408712" cy="625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lexlat.ucoz.ru/skanavi/1/s/n4/1028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7"/>
            <a:ext cx="7056784" cy="6330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136904" cy="2728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228184" y="2852936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64096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889247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799288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44824"/>
            <a:ext cx="8064896" cy="125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140968"/>
            <a:ext cx="8280920" cy="1739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013176"/>
            <a:ext cx="8424936" cy="112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поиску способов решения математических задач и организация   учебно-познавательного процесса учащихся всегда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остается актуальной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проблемой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Дальнейшее направление работы: </a:t>
            </a:r>
          </a:p>
          <a:p>
            <a:r>
              <a:rPr lang="ru-RU" dirty="0" smtClean="0"/>
              <a:t>Опорные задачи в курсе стереометрии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92896"/>
            <a:ext cx="7704856" cy="721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2656"/>
            <a:ext cx="763284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53498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145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916832"/>
            <a:ext cx="5688632" cy="4127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3"/>
            <a:ext cx="8136904" cy="120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8208912" cy="165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2708920"/>
            <a:ext cx="835292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424936" cy="211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208912" cy="239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1"/>
            <a:ext cx="8064896" cy="383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7920880" cy="170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492896"/>
            <a:ext cx="8208912" cy="185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33454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1412776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рассмотреть виды опорных задач и показать их применение при решении задач по геометрии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изучить теоретический материал по опорным задачам;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определить виды  опорных задач;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найти задачи курса планиметрии решаемые по опорным задачам;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80728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2" indent="549209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Опыт работы учителей показывает, что решение задач, не объединенных общими приемами, не дает хороших результатов, вызывает большие затруднения у учащихся.</a:t>
            </a:r>
          </a:p>
          <a:p>
            <a:pPr marL="4762" indent="549209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4762" indent="549209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Выделим один из таких приемов – метод ключевой  (опорной) задачи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326" y="1624014"/>
            <a:ext cx="7705725" cy="4071937"/>
          </a:xfrm>
        </p:spPr>
        <p:txBody>
          <a:bodyPr/>
          <a:lstStyle/>
          <a:p>
            <a:pPr marL="4762" indent="549209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такой метод составления системы задач, при котором последние подбираются по следующему принципу: при решении каждой задачи используется результат решения одной какой-либо задачи (в некоторых случаях нескольких взаимосвязанных задач) -  ключевой для этой системы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7030A0"/>
                </a:solidFill>
              </a:rPr>
              <a:t>Метод ключевой задачи И.Ф. </a:t>
            </a:r>
            <a:r>
              <a:rPr lang="ru-RU" sz="2800" dirty="0" err="1">
                <a:solidFill>
                  <a:srgbClr val="7030A0"/>
                </a:solidFill>
              </a:rPr>
              <a:t>Шарыгина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3 года работы: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Изучен теоретический материал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Рассмотрены опорные задачи курса Геометрии 7-9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3.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Создан банк заданий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Опорные задачи при подготовке к ЕГЭ по математике(№16)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208912" cy="5265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154</Words>
  <Application>Microsoft Office PowerPoint</Application>
  <PresentationFormat>Экран (4:3)</PresentationFormat>
  <Paragraphs>22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Опорные задачи как средство повышения качества знаний при подготовке к итоговой аттестации</vt:lpstr>
      <vt:lpstr>Слайд 2</vt:lpstr>
      <vt:lpstr>Слайд 3</vt:lpstr>
      <vt:lpstr>Слайд 4</vt:lpstr>
      <vt:lpstr>Слайд 5</vt:lpstr>
      <vt:lpstr>Метод ключевой задачи И.Ф. Шарыгина</vt:lpstr>
      <vt:lpstr>     Результаты 3 года работы: 1. Изучен теоретический материал 2. Рассмотрены опорные задачи курса Геометрии 7-9 </vt:lpstr>
      <vt:lpstr>Опорные задачи при подготовке к ЕГЭ по математике(№16)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Опорные задачи как средство повышения качества знаний при подготовке к итоговой аттестации</dc:title>
  <dc:creator>asus</dc:creator>
  <cp:lastModifiedBy>asus</cp:lastModifiedBy>
  <cp:revision>6</cp:revision>
  <dcterms:created xsi:type="dcterms:W3CDTF">2022-05-31T02:03:10Z</dcterms:created>
  <dcterms:modified xsi:type="dcterms:W3CDTF">2023-10-01T20:18:52Z</dcterms:modified>
</cp:coreProperties>
</file>