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288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65" d="100"/>
          <a:sy n="65" d="100"/>
        </p:scale>
        <p:origin x="6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26496641-stock-photo-pencils-on-a-white-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epositphotos_26496641-stock-photo-pencils-on-a-white-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4414" y="1714488"/>
            <a:ext cx="6715172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Творческая мастерская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родителей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A82886"/>
                </a:solidFill>
                <a:latin typeface="Times New Roman" pitchFamily="18" charset="0"/>
                <a:cs typeface="Times New Roman" pitchFamily="18" charset="0"/>
              </a:rPr>
              <a:t>«Сажай урожай»</a:t>
            </a:r>
            <a:endParaRPr lang="ru-RU" sz="3600" dirty="0" smtClean="0">
              <a:solidFill>
                <a:srgbClr val="A8288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Миделашвили М.Л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Байкова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Е.А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1166842"/>
            <a:ext cx="87868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Приобщить родителя создать основу для игры и творчества ребенка.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мелкой моторики пальцев рук, воображения, трудолюбия,         мыслительную деятельность.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Формировать аккуратность точность, внимание и творческое искание.</a:t>
            </a:r>
          </a:p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       Материалы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Картон, гуашь (коричневая, голубая, зеленая), ножницы, простой карандаш, нитки, цветная бумага ( оранжевый, зеленый, желтый, красный), клей карандаш.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8799" y="1107265"/>
            <a:ext cx="1905012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0597" y="1071546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1443840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1).    На белом картоне рисуем простым карандашом две линии толщиной 1 см.</a:t>
            </a:r>
          </a:p>
          <a:p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2090171"/>
            <a:ext cx="4176464" cy="342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57158" y="857232"/>
            <a:ext cx="857256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1142984"/>
            <a:ext cx="878687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   Красим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коричневой гуашью нижнюю часть до средней линии. Центральную линию красим зеленым цветом. Верхнюю часть синим.  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142844" y="2064053"/>
            <a:ext cx="88583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250535"/>
            <a:ext cx="2880320" cy="335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3500430" y="2857496"/>
            <a:ext cx="5429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957" y="2250535"/>
            <a:ext cx="2808312" cy="33211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142984"/>
            <a:ext cx="88583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3).   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Затем делаем горизонтальные надрезы около 1 см (для дальнейшего продевания нитки).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 Обратите внимание -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надрезов  справа и слева должно быть одинаковым!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4).    Когда разрезы готовы можно обвязать ниткой.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57158" y="2361946"/>
            <a:ext cx="857252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85720" y="3464856"/>
            <a:ext cx="885828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14282" y="457200"/>
            <a:ext cx="8715436" cy="3971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85720" y="4966610"/>
            <a:ext cx="87154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214818"/>
            <a:ext cx="75009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2771514"/>
            <a:ext cx="2599837" cy="284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943" y="2726461"/>
            <a:ext cx="2754643" cy="2845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14282" y="-892550"/>
            <a:ext cx="892971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</a:t>
            </a: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вашему желанию можно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придумать и вырезать из цветной бумаги любые овощи и посадить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грядку!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Играя с ребенком мы даем ему модель, базу, показываем как можно, из нитки, картона и цветной бумаги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делать грядку или клумбу, подводный мир или аквариум с рыбками и водорослями.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85720" y="1072751"/>
            <a:ext cx="885828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57158" y="4231475"/>
            <a:ext cx="86439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90" y="2708920"/>
            <a:ext cx="2173446" cy="29561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734587"/>
            <a:ext cx="2088232" cy="29937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assorted-color-sharpened-pencils-frame-school-supplies-hand-painted-background-pencils-watercolor-painting-paint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57356" y="1571612"/>
            <a:ext cx="57150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241</Words>
  <Application>Microsoft Office PowerPoint</Application>
  <PresentationFormat>Экран (4:3)</PresentationFormat>
  <Paragraphs>119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Бобров</dc:creator>
  <cp:lastModifiedBy>Руслан Миделашвили</cp:lastModifiedBy>
  <cp:revision>20</cp:revision>
  <dcterms:created xsi:type="dcterms:W3CDTF">2020-12-13T15:08:15Z</dcterms:created>
  <dcterms:modified xsi:type="dcterms:W3CDTF">2022-03-30T18:17:40Z</dcterms:modified>
</cp:coreProperties>
</file>