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"/>
  </p:notesMasterIdLst>
  <p:sldIdLst>
    <p:sldId id="256" r:id="rId3"/>
    <p:sldId id="258" r:id="rId4"/>
    <p:sldId id="260" r:id="rId5"/>
    <p:sldId id="262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tableStyles" Target="tableStyle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3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0B6F8A3-F4AA-4D3F-8E46-8458D63498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60B7D17-9EE6-4703-9A66-D18C65EDC4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F857A8F-723A-473C-A0CE-950AC710D0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5CFBA40C-CFC4-4843-810D-A7441A6EEB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083198"/>
            <a:ext cx="12192000" cy="470611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1363698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1524000" y="3868254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Picture Placeholder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8970381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681376" y="1709738"/>
            <a:ext cx="7721841" cy="2852737"/>
          </a:xfrm>
        </p:spPr>
        <p:txBody>
          <a:bodyPr anchor="b"/>
          <a:lstStyle>
            <a:lvl1pPr>
              <a:defRPr sz="60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681376" y="4589463"/>
            <a:ext cx="772184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089650"/>
            <a:ext cx="12192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7" name="Date Placeholder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9" name="Slide Number Placeholder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1988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5" name="Slide Number Placeholder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E65F-8D33-4795-8B88-0E970D43B043}" type="datetimeFigureOut">
              <a:rPr lang="ru-RU" altLang="en-US" smtClean="0"/>
              <a:t>01.10.2023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48984-B5E3-4B67-9408-9B23C3112903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Заполнитель даты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485AB-294D-4602-90BF-AEC659ED1DD0}" type="datetimeFigureOut">
              <a:rPr lang="ru-RU" altLang="en-US" smtClean="0"/>
              <a:t>01.10.2023</a:t>
            </a:fld>
            <a:endParaRPr lang="en-US"/>
          </a:p>
        </p:txBody>
      </p:sp>
      <p:sp>
        <p:nvSpPr>
          <p:cNvPr id="5" name="Заполнитель нижне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полнитель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0723B-83A4-4E84-894E-901B04A8C723}" type="slidenum">
              <a:rPr lang="ru-RU" altLang="en-US" smtClean="0"/>
              <a:t>‹#›</a:t>
            </a:fld>
            <a:endParaRPr lang="en-US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6000"/>
            <a:lum bright="0" contrast="0"/>
          </a:blip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176964"/>
            <a:ext cx="12192000" cy="7463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F887A528-8E9C-48B4-B0A1-75C76882D3B4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423B3BB-EAB2-4330-8BCD-97EEA7E18E4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72" r:id="rId9"/>
    <p:sldLayoutId id="2147483673" r:id="rId10"/>
    <p:sldLayoutId id="2147483668" r:id="rId11"/>
    <p:sldLayoutId id="2147483669" r:id="rId12"/>
    <p:sldLayoutId id="2147483670" r:id="rId13"/>
    <p:sldLayoutId id="2147483671" r:id="rId14"/>
  </p:sldLayoutIdLst>
  <p:hf dt="0"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 panose="020B0604020202020204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1524000" y="2660719"/>
            <a:ext cx="9144000" cy="2387600"/>
          </a:xfrm>
        </p:spPr>
        <p:txBody>
          <a:bodyPr/>
          <a:lstStyle/>
          <a:p>
            <a:r>
              <a:rPr lang="ru-RU" b="1"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Инфраструктурный комплекс Республики Карелия.</a:t>
            </a:r>
            <a:endParaRPr lang="en-US" b="1"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Инфраструктура -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10655694" cy="1749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(</a:t>
            </a:r>
            <a:r>
              <a:rPr sz="20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лат. infra — «ниже», «под» и structura — «строение», «расположение») — это совокупность сооружений, зданий, систем и служб, необходимых для нормального функционирования экономики и обеспечения повседневной жизни населения.</a:t>
            </a:r>
          </a:p>
          <a:p>
            <a:pPr marL="0" indent="0" algn="ctr">
              <a:buNone/>
            </a:pPr>
            <a:r>
              <a:rPr sz="20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Инфраструктурный комплекс состоит из двух относительно самостоятельных частей: коммуникационной системы и сферы обслуживания</a:t>
            </a:r>
            <a:r>
              <a:rPr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.</a:t>
            </a:r>
          </a:p>
        </p:txBody>
      </p:sp>
      <p:pic>
        <p:nvPicPr>
          <p:cNvPr id="5" name="Изображение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38444" y="3429000"/>
            <a:ext cx="8915111" cy="32305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Газификация: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412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Газ - возможность запустить развитие всего региона.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Газ дешевле, коммунальные платежи станут меньше.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Газпром вкладывает в экономику региона 60 млрд. рублей. Появляются рабочие места.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Сократит деньги, которые платят предприятия за обслуживание мазута.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559490" y="245855"/>
            <a:ext cx="4067175" cy="6315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Электроэнергетика: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412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Строительство Белопорожских ГЭС - повышение надежности электроснабжения населения и промышленных предприятий.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Создание новых рабочих мест и снижение уплачиваемых налогов.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Ввод новых электропередач (Каменный Бор - Петрозаводск).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Карелия получила льготный тариф по энергетике.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590023" y="1077301"/>
            <a:ext cx="5219783" cy="52197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Транспорт: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30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Строительство новых перронов на ЖД станциях.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Больше туристов.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Проще добраться до центра.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Сохранение предприятий по добыче и обработке щебня.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Главное - создание водного пути.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234468" y="3492999"/>
            <a:ext cx="5957533" cy="302986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Самолеты: 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83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sp>
        <p:nvSpPr>
          <p:cNvPr id="5" name="Текст. поле 3"/>
          <p:cNvSpPr txBox="1"/>
          <p:nvPr/>
        </p:nvSpPr>
        <p:spPr>
          <a:xfrm>
            <a:off x="840567" y="1465579"/>
            <a:ext cx="5324083" cy="37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Реставрация здания Аэропорта. 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Можно улететь: Минеральные воды, Казань, Калининград, Череповец, Москва, Сочи.</a:t>
            </a:r>
          </a:p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В планах возродить аэропорты в Сортавала, Калевале, Пудоже, Костомукше. Сделать в Сегеже, Кеми и Лоухи. - очень много денег. 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04403" y="1586106"/>
            <a:ext cx="5016301" cy="46986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Дороги: 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83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sp>
        <p:nvSpPr>
          <p:cNvPr id="5" name="Текст. поле 3"/>
          <p:cNvSpPr txBox="1"/>
          <p:nvPr/>
        </p:nvSpPr>
        <p:spPr>
          <a:xfrm>
            <a:off x="840567" y="1465579"/>
            <a:ext cx="5324083" cy="30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Сохранение и модернизация региональной сети дорог, чтобы было комфортно добираться до Петрозаводска. Привести в порядок дороги внутри населенных пунктов. Отремонтировать дороги.  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169609" y="835609"/>
            <a:ext cx="6022391" cy="60223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 idx="4294967295"/>
          </p:nvPr>
        </p:nvSpPr>
        <p:spPr>
          <a:xfrm>
            <a:off x="735969" y="245855"/>
            <a:ext cx="10515600" cy="831446"/>
          </a:xfrm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Развитие Петрозаводска: 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840567" y="1465579"/>
            <a:ext cx="5324083" cy="83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sp>
        <p:nvSpPr>
          <p:cNvPr id="5" name="Текст. поле 3"/>
          <p:cNvSpPr txBox="1"/>
          <p:nvPr/>
        </p:nvSpPr>
        <p:spPr>
          <a:xfrm>
            <a:off x="840567" y="1465579"/>
            <a:ext cx="5324083" cy="193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2400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Петрозаводск - лицо Карелии. Развитие дорог, транспорта, внешний облик улиц и домов. Ремонт мостов.    </a:t>
            </a:r>
          </a:p>
          <a:p>
            <a:pPr marL="0" indent="0" algn="ctr">
              <a:buNone/>
            </a:pPr>
            <a:endParaRPr lang="ru-RU" sz="2400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53277" y="1465579"/>
            <a:ext cx="5169223" cy="525624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tx1"/>
                </a:solidFill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Задания:</a:t>
            </a:r>
            <a:endParaRPr b="1">
              <a:solidFill>
                <a:schemeClr val="tx1"/>
              </a:solidFill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Courier New" pitchFamily="49" charset="0"/>
              <a:buChar char="o"/>
            </a:pPr>
            <a:r>
              <a:rPr lang="ru-RU" sz="3600"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Объясните взаимосвязь процессов развития транспорта и развития туристической отрасли в республике.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600">
                <a:latin typeface="Comic Sans MS" pitchFamily="66" charset="0"/>
                <a:ea typeface="Comic Sans MS" pitchFamily="66" charset="0"/>
                <a:cs typeface="Comic Sans MS" pitchFamily="66" charset="0"/>
              </a:rPr>
              <a:t>Какие виды транспорта развиты в Карелии?</a:t>
            </a:r>
            <a:endParaRPr lang="ru-RU">
              <a:latin typeface="Comic Sans MS" pitchFamily="66" charset="0"/>
              <a:ea typeface="Comic Sans MS" pitchFamily="66" charset="0"/>
              <a:cs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тнее настроение">
  <a:themeElements>
    <a:clrScheme name="Летнее настроение">
      <a:dk1>
        <a:srgbClr val="000000"/>
      </a:dk1>
      <a:lt1>
        <a:sysClr val="window" lastClr="FFFFFF"/>
      </a:lt1>
      <a:dk2>
        <a:srgbClr val="768896"/>
      </a:dk2>
      <a:lt2>
        <a:srgbClr val="D6E3E9"/>
      </a:lt2>
      <a:accent1>
        <a:srgbClr val="53BBC9"/>
      </a:accent1>
      <a:accent2>
        <a:srgbClr val="669ACC"/>
      </a:accent2>
      <a:accent3>
        <a:srgbClr val="A1BF99"/>
      </a:accent3>
      <a:accent4>
        <a:srgbClr val="FFCC00"/>
      </a:accent4>
      <a:accent5>
        <a:srgbClr val="84ACB6"/>
      </a:accent5>
      <a:accent6>
        <a:srgbClr val="2683C6"/>
      </a:accent6>
      <a:hlink>
        <a:srgbClr val="1C6294"/>
      </a:hlink>
      <a:folHlink>
        <a:srgbClr val="75B5E4"/>
      </a:folHlink>
    </a:clrScheme>
    <a:fontScheme name="Летнее настроение">
      <a:majorFont>
        <a:latin typeface="Verdana Bold"/>
        <a:ea typeface=""/>
        <a:cs typeface=""/>
      </a:majorFont>
      <a:minorFont>
        <a:latin typeface="Verdana"/>
        <a:ea typeface=""/>
        <a:cs typeface=""/>
      </a:minorFont>
    </a:fontScheme>
    <a:fmtScheme name="Летнее настроение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Даурия Красавцева</dc:creator>
  <cp:lastModifiedBy>Даурия Красавцева</cp:lastModifiedBy>
  <cp:revision>1</cp:revision>
  <dcterms:created xsi:type="dcterms:W3CDTF">2017-06-21T13:57:27Z</dcterms:created>
  <dcterms:modified xsi:type="dcterms:W3CDTF">2023-10-01T20:27:39Z</dcterms:modified>
</cp:coreProperties>
</file>