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284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/>
  </p:normalViewPr>
  <p:slideViewPr>
    <p:cSldViewPr>
      <p:cViewPr varScale="1">
        <p:scale>
          <a:sx n="109" d="100"/>
          <a:sy n="109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92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033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519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1921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94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7133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05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5353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05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389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8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193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4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77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7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41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2">
                <a:lumMod val="40000"/>
                <a:lumOff val="6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D17913-3D6C-47DE-8542-73C10E42FEAA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6633271-AB67-4841-8A15-DE23F5C73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12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g"/><Relationship Id="rId7" Type="http://schemas.openxmlformats.org/officeDocument/2006/relationships/image" Target="../media/image13.gif"/><Relationship Id="rId12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0.jpeg"/><Relationship Id="rId10" Type="http://schemas.openxmlformats.org/officeDocument/2006/relationships/image" Target="../media/image16.pn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0" y="0"/>
            <a:ext cx="913152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76800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Коррекционно-развивающее занятие для обучающихся 5 класса</a:t>
            </a:r>
          </a:p>
          <a:p>
            <a:pPr algn="ctr"/>
            <a:r>
              <a:rPr lang="ru-RU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ОВЗ</a:t>
            </a:r>
            <a:endParaRPr lang="ru-RU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094088"/>
            <a:ext cx="8496944" cy="769441"/>
          </a:xfrm>
          <a:prstGeom prst="rect">
            <a:avLst/>
          </a:prstGeom>
          <a:noFill/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Космическое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725144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b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педагог-психолог </a:t>
            </a:r>
          </a:p>
          <a:p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МБОУ «ООШ №1 г. Анадыря»</a:t>
            </a:r>
          </a:p>
          <a:p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Черткова Елена Владимировна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" y="0"/>
            <a:ext cx="916549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424936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«карусель эмоций»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-20279" y="1519651"/>
            <a:ext cx="1223928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АХРСТ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7681" y="675882"/>
            <a:ext cx="1752172" cy="123843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ТЕИНСЕР</a:t>
            </a:r>
          </a:p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34780" y="1020579"/>
            <a:ext cx="2077380" cy="127956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ВЛЕУДЕИНИ</a:t>
            </a:r>
          </a:p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УДИВЛЕНИЕ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87153" y="3007706"/>
            <a:ext cx="1487985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УРСТГЬ</a:t>
            </a:r>
          </a:p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ГРУСТЬ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49852" y="4816884"/>
            <a:ext cx="2246283" cy="152643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ВОТЩЕРАНЕИ</a:t>
            </a:r>
          </a:p>
          <a:p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ОТВРАЩЕНИЕ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46652" y="5733256"/>
            <a:ext cx="1233160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ЕГВН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-21494" y="4845124"/>
            <a:ext cx="1566311" cy="914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СДОРАТЬ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-9267" y="3134389"/>
            <a:ext cx="1655919" cy="117148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ИРДЕОВЕ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</a:t>
            </a:r>
            <a:endParaRPr lang="ru-RU" sz="16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735796" y="3341699"/>
            <a:ext cx="288032" cy="27535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6" idx="4"/>
            <a:endCxn id="13" idx="0"/>
          </p:cNvCxnSpPr>
          <p:nvPr/>
        </p:nvCxnSpPr>
        <p:spPr>
          <a:xfrm>
            <a:off x="2673767" y="1914318"/>
            <a:ext cx="206045" cy="142738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7" idx="3"/>
            <a:endCxn id="13" idx="7"/>
          </p:cNvCxnSpPr>
          <p:nvPr/>
        </p:nvCxnSpPr>
        <p:spPr>
          <a:xfrm flipH="1">
            <a:off x="2981647" y="2112753"/>
            <a:ext cx="1257358" cy="126927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3" idx="6"/>
            <a:endCxn id="8" idx="2"/>
          </p:cNvCxnSpPr>
          <p:nvPr/>
        </p:nvCxnSpPr>
        <p:spPr>
          <a:xfrm flipV="1">
            <a:off x="3023828" y="3464906"/>
            <a:ext cx="1463325" cy="144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4" idx="5"/>
            <a:endCxn id="13" idx="1"/>
          </p:cNvCxnSpPr>
          <p:nvPr/>
        </p:nvCxnSpPr>
        <p:spPr>
          <a:xfrm>
            <a:off x="1024409" y="2300140"/>
            <a:ext cx="1753568" cy="1081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2" idx="6"/>
            <a:endCxn id="13" idx="2"/>
          </p:cNvCxnSpPr>
          <p:nvPr/>
        </p:nvCxnSpPr>
        <p:spPr>
          <a:xfrm flipV="1">
            <a:off x="1646652" y="3479376"/>
            <a:ext cx="1089144" cy="2407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1" idx="7"/>
            <a:endCxn id="13" idx="3"/>
          </p:cNvCxnSpPr>
          <p:nvPr/>
        </p:nvCxnSpPr>
        <p:spPr>
          <a:xfrm flipV="1">
            <a:off x="1315436" y="3576728"/>
            <a:ext cx="1462541" cy="14023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0" idx="0"/>
            <a:endCxn id="13" idx="4"/>
          </p:cNvCxnSpPr>
          <p:nvPr/>
        </p:nvCxnSpPr>
        <p:spPr>
          <a:xfrm flipV="1">
            <a:off x="2263232" y="3617053"/>
            <a:ext cx="616580" cy="21162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9" idx="1"/>
            <a:endCxn id="13" idx="5"/>
          </p:cNvCxnSpPr>
          <p:nvPr/>
        </p:nvCxnSpPr>
        <p:spPr>
          <a:xfrm flipH="1" flipV="1">
            <a:off x="2981647" y="3576728"/>
            <a:ext cx="897166" cy="14636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914628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083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99609"/>
            <a:ext cx="6696744" cy="5045815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Возникает перед наступающим бедствием. Оберегает от опасности, но если он вызывает тревогу, то нужно научиться его побеждать.</a:t>
            </a:r>
          </a:p>
          <a:p>
            <a:pPr marL="0" lv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Желание узнать что-то новое. Помогает проживать жизнь как увлекательное приключение, идти вперед и не останавливаться.</a:t>
            </a:r>
          </a:p>
          <a:p>
            <a:pPr marL="0" lv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Сильное неприятие чего-либо. Помогает распознавать вредное, опасное и некрасивое.</a:t>
            </a:r>
          </a:p>
          <a:p>
            <a:pPr marL="0" lv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Появляется во время неожиданной ситуации, а исчезает очень быстро. Означает, что с человеком происходит что-то новое, интересное.</a:t>
            </a:r>
          </a:p>
          <a:p>
            <a:pPr marL="0" lv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Возникает, когда мы чувствуем несправедливость и желаем её устранить. Иногда несёт разрушения. Вот почему важно с ним подружиться и сделать его своим помощником.</a:t>
            </a:r>
          </a:p>
          <a:p>
            <a:pPr marL="0" lvl="0" indent="0" algn="just">
              <a:buNone/>
            </a:pPr>
            <a:r>
              <a:rPr lang="ru-RU" sz="2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Возникает, когда человек что-то потерял или у него что-то не получается. Помогает понять, чему ещё нужно научиться.</a:t>
            </a:r>
            <a:r>
              <a:rPr lang="ru-RU" sz="29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564904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47235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помощь, ребята! А теперь я хочу проверить, насколько вам знакомы эти чувства и эмоции. Я буду описывать вам одно из них, а вы должны угадать, о каком чувстве или эмоции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речь. Готовы?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5309" y="970565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Это чувство удовлетворения, удовольствия и счастья. Ощущение, что всё получается, и готовность делать приятные вещи для других.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5310" y="155327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Возникает, когда люди открыты и добры друг к другу. Помогает дружить, понимать и поддерживать друг друга.</a:t>
            </a:r>
          </a:p>
        </p:txBody>
      </p:sp>
    </p:spTree>
    <p:extLst>
      <p:ext uri="{BB962C8B-B14F-4D97-AF65-F5344CB8AC3E}">
        <p14:creationId xmlns:p14="http://schemas.microsoft.com/office/powerpoint/2010/main" val="18405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24128" y="692696"/>
            <a:ext cx="3312368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228600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эмоции отображаются на лице, это называется мимикой. Вы можете, посмотрев на человека, отличить радость от удивления, а страх от интереса? Если нет, давайте потренируемся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9023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Молодцы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ребята! А это задание посложнее! Выполнив его, вы научитесь лучше видеть и понимать эмоции!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01008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19572" y="55892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Попробуйте угадать, какой смайлик какую эмоцию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изображает!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671" y="1052736"/>
            <a:ext cx="1153977" cy="12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0237" y="2270876"/>
            <a:ext cx="1370258" cy="123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5810" y="836757"/>
            <a:ext cx="1411205" cy="13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91391" y="1316837"/>
            <a:ext cx="155376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32" y="2464206"/>
            <a:ext cx="1494931" cy="146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40514" y="3440242"/>
            <a:ext cx="1872208" cy="171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41327" y="730885"/>
            <a:ext cx="1198882" cy="1231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349" y="2349075"/>
            <a:ext cx="1756860" cy="183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948" y="4296834"/>
            <a:ext cx="1368152" cy="126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894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376767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вы, что чтобы различать эмоции и дружить с ними, нужно этому постоянно учиться? И я расскажу вам как!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Возьмите </a:t>
            </a: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пустых баночки, например, от своего любимого варенья, которое вы, с таким удовольствием, «слопали» вчера вместо ужина. Что, вы разве так не делаете!?Каждый вечер кладите в одну </a:t>
            </a:r>
            <a:r>
              <a:rPr lang="ru-RU" sz="2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баночку </a:t>
            </a: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вырезанный из картона смайлик с эмоцией, которую чаще всего видели в этот день, а в другую баночку – смайлик с эмоцией, которую чаще всего испытывали сами. Да смотрите, не перепутайте баночки, лучше их подписать! В конце недели посмотрите, каких эмоций было больше. Так вы научитесь замечать свои эмоции и эмоции окружающих вас людей. </a:t>
            </a:r>
            <a:r>
              <a:rPr lang="ru-RU" sz="2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Желаю </a:t>
            </a: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удачи!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8"/>
          <a:stretch/>
        </p:blipFill>
        <p:spPr>
          <a:xfrm>
            <a:off x="1979712" y="3811351"/>
            <a:ext cx="3600400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501008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4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914907" cy="86409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 «Самообладание»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24" y="1358352"/>
            <a:ext cx="4429794" cy="4458369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 contourW="12700">
            <a:contourClr>
              <a:srgbClr val="FFFF0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01" y="3443521"/>
            <a:ext cx="2736304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44009" y="1196752"/>
            <a:ext cx="43924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Здравствуйте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ребята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Меня зовут Воля.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буду вашим проводником по планете «Самообладание».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1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1"/>
          <a:stretch/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9" y="2127632"/>
            <a:ext cx="6264696" cy="13013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24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Вы </a:t>
            </a:r>
            <a:r>
              <a:rPr lang="ru-RU" sz="2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её отпустить, словно гелиевый воздушный шарик. Попробуйте прямо сейчас! Напишите или нарисуйте в шариках эмоции или переживания, которые вам мешают.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17032"/>
            <a:ext cx="2736304" cy="31460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99592" y="18864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познакомились с эмоциями и чувствами человека. Иногда мы грустим или злимся, иногда обижаемся или расстраиваемся, и это нормально</a:t>
            </a:r>
            <a:r>
              <a:rPr lang="ru-RU" sz="2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Но </a:t>
            </a:r>
            <a:r>
              <a:rPr lang="ru-RU" sz="2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в данный момент вы не хотите испытывать какую-либо эмоцию?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3429000"/>
            <a:ext cx="3312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А </a:t>
            </a:r>
            <a:r>
              <a:rPr lang="ru-RU" sz="2400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представьте, как они улетают высоко-высоко в небо. Шарики превращаются в маленькие точки, которые уже не разглядеть, и исчезают.</a:t>
            </a:r>
          </a:p>
        </p:txBody>
      </p:sp>
    </p:spTree>
    <p:extLst>
      <p:ext uri="{BB962C8B-B14F-4D97-AF65-F5344CB8AC3E}">
        <p14:creationId xmlns:p14="http://schemas.microsoft.com/office/powerpoint/2010/main" val="217943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4532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2823236"/>
            <a:ext cx="6768752" cy="262198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Следите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дыханием. Изменение силы и ритма дыхания почти мгновенно изменяет эмоциональное состояние. Если вам нужно успокоиться, начните делать спокойные вдох и выдох. Когда нужно поднять энергетику, достаточно поделать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энергетизирующие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упражнения.</a:t>
            </a:r>
          </a:p>
          <a:p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04065"/>
            <a:ext cx="2736304" cy="31460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116632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управлению эмоциями – дело воспитания.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воспитанный человек отличается от невоспитанного, в первую очередь тем, что он умеет управлять своими эмоциями даже там, где это трудно и не хочется. Развитая личность контролирует свои эмоции, умеет управлять своими эмоциями и состояниями, умеет владеть собой.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9524" y="5013176"/>
            <a:ext cx="61926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Управляйте своими эмоциями. Говорите с собою вслух, переключайте себя на позитивные мысли, представьте себе радугу, красивые цветы, мысленно перенеситесь в то место, где вы чувствуете себя хорошо и комфортно.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807573"/>
            <a:ext cx="87480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же управлять своими эмоциями, если это необходимо?</a:t>
            </a:r>
          </a:p>
          <a:p>
            <a:pPr lvl="0" algn="just"/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Следите за своим лицом. Держите спокойное лицо. Тренируйте навык спокойного присутствия.</a:t>
            </a:r>
          </a:p>
        </p:txBody>
      </p:sp>
    </p:spTree>
    <p:extLst>
      <p:ext uri="{BB962C8B-B14F-4D97-AF65-F5344CB8AC3E}">
        <p14:creationId xmlns:p14="http://schemas.microsoft.com/office/powerpoint/2010/main" val="413009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8538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344655" y="3002078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357" y="2642039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894" y="2924944"/>
            <a:ext cx="2736304" cy="31460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187624" y="620688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мы надеемся экскурсия по нашим планетам  была для вас познавательной и полезной!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встреч, друзья!!!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68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116632"/>
            <a:ext cx="3672409" cy="91171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занятия: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28343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Снять психоэмоциональное напряжение; 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обучающихся с понятием личность и её компонентами;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детей о своих личностных особенностях;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презентовать себя;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обучающихся о базовых эмоциях и чувствах человека;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умение различать своё эмоциональное состояние и состояние других людей;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навыки адекватного выражения обучающимися своего эмоционального состояния, умение управлять им;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умение выражать свои впечатления, чувства посредством обратной связи.</a:t>
            </a:r>
          </a:p>
        </p:txBody>
      </p:sp>
    </p:spTree>
    <p:extLst>
      <p:ext uri="{BB962C8B-B14F-4D97-AF65-F5344CB8AC3E}">
        <p14:creationId xmlns:p14="http://schemas.microsoft.com/office/powerpoint/2010/main" val="306630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54867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 «Я»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0" y="3789040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203848" y="1313384"/>
            <a:ext cx="576064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Меня зовут Личность! </a:t>
            </a:r>
          </a:p>
          <a:p>
            <a:pPr algn="ctr"/>
            <a:r>
              <a:rPr lang="ru-RU" sz="3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 </a:t>
            </a:r>
            <a:r>
              <a:rPr lang="ru-RU" sz="3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приветствовать на своей планете! Мне не терпится рассказать вам о ней. На планете «Я» живут человеческие качества. Их много, но я постараюсь познакомить вас с ними. А пока мне не терпится узнать о вас как можно больше!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83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01"/>
            <a:ext cx="9143999" cy="68580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11560" y="1339606"/>
            <a:ext cx="828092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Напишите свое имя, но необычным способом, а сверху вниз, помещая буквы в квадратики. Затем для каждой буквы своего имени вспомните и запишите талант или качество характера, которым вы обладаете. Например:</a:t>
            </a:r>
            <a:endParaRPr kumimoji="0" lang="ru-RU" altLang="ru-RU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056783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«Меня зовут…»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467544" y="3501008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7609671"/>
              </p:ext>
            </p:extLst>
          </p:nvPr>
        </p:nvGraphicFramePr>
        <p:xfrm>
          <a:off x="5220072" y="3586374"/>
          <a:ext cx="3672408" cy="2243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415">
                  <a:extLst>
                    <a:ext uri="{9D8B030D-6E8A-4147-A177-3AD203B41FA5}">
                      <a16:colId xmlns:a16="http://schemas.microsoft.com/office/drawing/2014/main" val="2169436913"/>
                    </a:ext>
                  </a:extLst>
                </a:gridCol>
                <a:gridCol w="2899993">
                  <a:extLst>
                    <a:ext uri="{9D8B030D-6E8A-4147-A177-3AD203B41FA5}">
                      <a16:colId xmlns:a16="http://schemas.microsoft.com/office/drawing/2014/main" val="2594381667"/>
                    </a:ext>
                  </a:extLst>
                </a:gridCol>
              </a:tblGrid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ЛАСКОВАЯ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6099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ИНТЕРЕСНАЯ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107682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ЧЕСТНАЯ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614757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НЕУТОМИМАЯ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750741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ОСТРОУМНАЯ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783925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СЕРЬЁЗНАЯ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420089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ТРУДОЛЮБИВАЯ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344931"/>
                  </a:ext>
                </a:extLst>
              </a:tr>
              <a:tr h="2337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600" b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МЯГКАЯ</a:t>
                      </a:r>
                      <a:endParaRPr lang="ru-RU" sz="1600" b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302721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771800" y="5649870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теперь каждый участник должен себя презентовать, рассказав о своих качествах. </a:t>
            </a:r>
            <a:endParaRPr lang="ru-RU" altLang="ru-RU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63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16632"/>
            <a:ext cx="8784976" cy="6599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человеческих качеств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620687"/>
            <a:ext cx="6480720" cy="20882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Молодцы, </a:t>
            </a:r>
            <a:r>
              <a:rPr lang="ru-RU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 Теперь я смогла узнать вас гораздо лучше! Представляю вам «Азбуку человеческих качеств». В ней на каждую букву алфавита дано всего одно слово, но вы можете вписать в таблицу сколько угодно слов. Запишите названия черт характера под буквой, с которой они начинаются. Задание будет выполнено только если на каждую букву Азбуки вы придумаете хотя бы одно слово</a:t>
            </a:r>
            <a:r>
              <a:rPr lang="ru-RU" sz="1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-122889" y="1500336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796726"/>
              </p:ext>
            </p:extLst>
          </p:nvPr>
        </p:nvGraphicFramePr>
        <p:xfrm>
          <a:off x="2564554" y="2636912"/>
          <a:ext cx="6579446" cy="42210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6385">
                  <a:extLst>
                    <a:ext uri="{9D8B030D-6E8A-4147-A177-3AD203B41FA5}">
                      <a16:colId xmlns:a16="http://schemas.microsoft.com/office/drawing/2014/main" val="1035288589"/>
                    </a:ext>
                  </a:extLst>
                </a:gridCol>
                <a:gridCol w="1370059">
                  <a:extLst>
                    <a:ext uri="{9D8B030D-6E8A-4147-A177-3AD203B41FA5}">
                      <a16:colId xmlns:a16="http://schemas.microsoft.com/office/drawing/2014/main" val="2646928249"/>
                    </a:ext>
                  </a:extLst>
                </a:gridCol>
                <a:gridCol w="1519233">
                  <a:extLst>
                    <a:ext uri="{9D8B030D-6E8A-4147-A177-3AD203B41FA5}">
                      <a16:colId xmlns:a16="http://schemas.microsoft.com/office/drawing/2014/main" val="540746757"/>
                    </a:ext>
                  </a:extLst>
                </a:gridCol>
                <a:gridCol w="1228447">
                  <a:extLst>
                    <a:ext uri="{9D8B030D-6E8A-4147-A177-3AD203B41FA5}">
                      <a16:colId xmlns:a16="http://schemas.microsoft.com/office/drawing/2014/main" val="1423215988"/>
                    </a:ext>
                  </a:extLst>
                </a:gridCol>
                <a:gridCol w="1235322">
                  <a:extLst>
                    <a:ext uri="{9D8B030D-6E8A-4147-A177-3AD203B41FA5}">
                      <a16:colId xmlns:a16="http://schemas.microsoft.com/office/drawing/2014/main" val="1446189498"/>
                    </a:ext>
                  </a:extLst>
                </a:gridCol>
              </a:tblGrid>
              <a:tr h="589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Бесстрашный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Весёлый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Грустный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Дружелюбный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501426"/>
                  </a:ext>
                </a:extLst>
              </a:tr>
              <a:tr h="610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Жизнерадостный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Задумчивый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Искренний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Бойкий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12050"/>
                  </a:ext>
                </a:extLst>
              </a:tr>
              <a:tr h="642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Кокетливый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Любопытный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Мечтательный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Невозмутимый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052620"/>
                  </a:ext>
                </a:extLst>
              </a:tr>
              <a:tr h="589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Педантичный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Радостный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Счастливый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Терпеливый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Удивленный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890127"/>
                  </a:ext>
                </a:extLst>
              </a:tr>
              <a:tr h="608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Флегматичный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Храбрый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Целеустремленный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Честный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Шутливый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750228"/>
                  </a:ext>
                </a:extLst>
              </a:tr>
              <a:tr h="589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Щедрый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Ъ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Твёрдый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Уверенный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Мягкий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Энергичный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625340"/>
                  </a:ext>
                </a:extLst>
              </a:tr>
              <a:tr h="589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Юркий</a:t>
                      </a:r>
                      <a:endParaRPr lang="ru-RU" sz="1300" b="0" kern="1000" baseline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Яркий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kern="1000" baseline="0" dirty="0">
                          <a:solidFill>
                            <a:schemeClr val="bg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b="0" kern="1000" baseline="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731" marR="6073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58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90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554867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Человеческое «я»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764704"/>
            <a:ext cx="6122819" cy="633670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вы знали, что человеческое «Я» - внутреннее содержание личности, возникает и формируется не само из себя, а только в процессе общения с окружающими людьми? И от того, каков характер отношений ребенка с окружающими, во многом зависит, какие именно личностные качества сформируются у него. </a:t>
            </a:r>
            <a:endParaRPr lang="ru-RU" sz="2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ответим на вопрос, что же такое личность? Личность – это сложный и многогранный феномен, который включает в себя множество компонентов, таких как: темперамент, характер, способности, эмоции и чувства, мотивация, воля.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0" y="1584176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539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634987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Психогеометрический тест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124744"/>
            <a:ext cx="6480720" cy="424847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вам интересно узнать, какой тип личности у каждого из вас? Тогда предлагаю вам пройти простой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психогеометрический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тест. 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вами пять геометрических фигур: квадрат, прямоугольник, треугольник, круг и зигзаг. Выберите фигуры в порядке привлекательности (т.е. первая фигура та, которая нравится больше и т.д.). А теперь посмотрите, что у вас получилось. Фигура, расположенная первой и определяет доминирующие черты вашего характера и особенности поведения. Последняя фигура в ряду указывает на форму человека, взаимодействие с которым может вызывать конфликты и непонимание.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" r="-1"/>
          <a:stretch/>
        </p:blipFill>
        <p:spPr>
          <a:xfrm>
            <a:off x="-29498" y="1916832"/>
            <a:ext cx="2699792" cy="3068960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8" b="39518"/>
          <a:stretch/>
        </p:blipFill>
        <p:spPr>
          <a:xfrm>
            <a:off x="2573524" y="5157192"/>
            <a:ext cx="6301208" cy="1296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552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16632"/>
            <a:ext cx="8496944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 вы тип личности?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3" cy="623731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«Квадраты»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люди трудолюбивые, усердные, выносливые, ценят порядок, склонны к анализу, пристрастны к деталям, рациональны и эмоционально сдержанны.</a:t>
            </a:r>
          </a:p>
          <a:p>
            <a:pPr marL="0" indent="0" algn="just">
              <a:buNone/>
            </a:pP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«Прямоугольники»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люди непоследовательные с непредсказуемыми поступками, их основным психическим состоянием является более или менее осознаваемое состояние замешательства, запутанности в проблемах и неопределенности в отношении себя на данный момент времени.</a:t>
            </a:r>
          </a:p>
          <a:p>
            <a:pPr marL="0" indent="0" algn="just">
              <a:buNone/>
            </a:pP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«Треугольники»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люди, рожденные, чтобы быть лидерами, они энергичны, неудержимы, честолюбивы, ставят ясные цели и, как правило, достигают их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«Зигзаги»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люди-творцы с развитой интуицией, доминирующий стиль мышления - синтетический, они устремлены в будущее и больше интересуются возможностями, чем действительностью.</a:t>
            </a:r>
          </a:p>
          <a:p>
            <a:pPr marL="0" indent="0" algn="just">
              <a:buNone/>
            </a:pP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«Круги» </a:t>
            </a:r>
            <a:r>
              <a:rPr lang="ru-RU" sz="3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люди доброжелательные, искренне заинтересованные в хороших межличностных отношениях, их высшая ценность - люди, их благополучие</a:t>
            </a:r>
            <a:r>
              <a:rPr lang="ru-RU" sz="31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1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6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1236" y="31603"/>
            <a:ext cx="6554867" cy="87711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 «Эмоция»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Картинки по запросу смайл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331" y="673287"/>
            <a:ext cx="3578042" cy="3467698"/>
          </a:xfrm>
          <a:prstGeom prst="rect">
            <a:avLst/>
          </a:prstGeom>
          <a:noFill/>
        </p:spPr>
      </p:pic>
      <p:pic>
        <p:nvPicPr>
          <p:cNvPr id="9" name="Picture 6" descr="Картинки по запросу смайлики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79936" y="3458218"/>
            <a:ext cx="2198321" cy="2171783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752" y="3134328"/>
            <a:ext cx="2195736" cy="342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995936" y="908721"/>
            <a:ext cx="4968552" cy="25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Меня зовут Симпатия. Я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рада встретить вас на своей планете! Знаете ли вы, сколько на свете чувств и эмоций? Может быть десять, пятьдесят или сто? На самом деле их около трёхсот! Представляете, как много! </a:t>
            </a:r>
            <a:endParaRPr lang="ru-RU" sz="20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75861" y="3796000"/>
            <a:ext cx="42928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Давайте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прокатимся на карусели эмоций и узнаем, для чего нужны некоторые из них. Вот только таблички с названиями эмоций на кабинках карусели сдул ветер, поменяв расположение букв в названиях местами. Ребята, давайте попробуем вместе исправить ситуацию?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48512"/>
            <a:ext cx="1519535" cy="148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65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747</TotalTime>
  <Words>733</Words>
  <Application>Microsoft Office PowerPoint</Application>
  <PresentationFormat>Экран (4:3)</PresentationFormat>
  <Paragraphs>168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Century Gothic</vt:lpstr>
      <vt:lpstr>Times New Roman</vt:lpstr>
      <vt:lpstr>Wingdings</vt:lpstr>
      <vt:lpstr>Wingdings 3</vt:lpstr>
      <vt:lpstr>Сектор</vt:lpstr>
      <vt:lpstr>Презентация PowerPoint</vt:lpstr>
      <vt:lpstr>Цели занятия:</vt:lpstr>
      <vt:lpstr>Планета «Я»</vt:lpstr>
      <vt:lpstr>Игра «Меня зовут…»</vt:lpstr>
      <vt:lpstr>Азбука человеческих качеств</vt:lpstr>
      <vt:lpstr>Человеческое «я»</vt:lpstr>
      <vt:lpstr>Психогеометрический тест</vt:lpstr>
      <vt:lpstr>Какой  вы тип личности?</vt:lpstr>
      <vt:lpstr>Планета «Эмоция»</vt:lpstr>
      <vt:lpstr>Игра «карусель эмоций»</vt:lpstr>
      <vt:lpstr>Презентация PowerPoint</vt:lpstr>
      <vt:lpstr>Презентация PowerPoint</vt:lpstr>
      <vt:lpstr>Презентация PowerPoint</vt:lpstr>
      <vt:lpstr>Планета «Самообладание»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Miamodasha</dc:creator>
  <cp:lastModifiedBy>K2-208</cp:lastModifiedBy>
  <cp:revision>74</cp:revision>
  <dcterms:created xsi:type="dcterms:W3CDTF">2017-04-30T15:09:27Z</dcterms:created>
  <dcterms:modified xsi:type="dcterms:W3CDTF">2023-03-08T22:17:06Z</dcterms:modified>
</cp:coreProperties>
</file>