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  <p:sldId id="263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345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2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395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49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828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39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472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582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310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567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62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33E02-C962-4D6E-A75E-AF96C1E4E472}" type="datetimeFigureOut">
              <a:rPr lang="ru-RU" smtClean="0"/>
              <a:t>30.07.2022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D6274-0668-407D-AB81-248188DDD4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14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search?tbs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google.ru/search?tb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905327"/>
            <a:chOff x="0" y="0"/>
            <a:chExt cx="12192000" cy="690532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40" t="5463" r="11140" b="8493"/>
            <a:stretch/>
          </p:blipFill>
          <p:spPr>
            <a:xfrm>
              <a:off x="0" y="0"/>
              <a:ext cx="12192000" cy="6905327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912254" y="1519707"/>
              <a:ext cx="10367492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ru-RU" sz="3200" b="1" dirty="0" smtClean="0">
                  <a:solidFill>
                    <a:srgbClr val="996633"/>
                  </a:solidFill>
                </a:rPr>
                <a:t>Тема: </a:t>
              </a:r>
              <a:r>
                <a:rPr lang="ru-RU" sz="2800" dirty="0">
                  <a:solidFill>
                    <a:srgbClr val="996633"/>
                  </a:solidFill>
                </a:rPr>
                <a:t>К</a:t>
              </a:r>
              <a:r>
                <a:rPr lang="ru-RU" sz="2800" dirty="0" smtClean="0">
                  <a:solidFill>
                    <a:srgbClr val="996633"/>
                  </a:solidFill>
                </a:rPr>
                <a:t>урочка ряба. Русская народная сказка.</a:t>
              </a:r>
            </a:p>
            <a:p>
              <a:pPr algn="just">
                <a:lnSpc>
                  <a:spcPct val="150000"/>
                </a:lnSpc>
              </a:pPr>
              <a:r>
                <a:rPr lang="ru-RU" sz="3200" b="1" dirty="0" smtClean="0">
                  <a:solidFill>
                    <a:srgbClr val="996633"/>
                  </a:solidFill>
                </a:rPr>
                <a:t>Задание: </a:t>
              </a:r>
              <a:r>
                <a:rPr lang="ru-RU" sz="2800" dirty="0" smtClean="0">
                  <a:solidFill>
                    <a:srgbClr val="996633"/>
                  </a:solidFill>
                </a:rPr>
                <a:t>Назови главных героев сказки «Курочка Ряба</a:t>
              </a:r>
              <a:r>
                <a:rPr lang="ru-RU" sz="2800" smtClean="0">
                  <a:solidFill>
                    <a:srgbClr val="996633"/>
                  </a:solidFill>
                </a:rPr>
                <a:t>»,  отгадай загадки. </a:t>
              </a:r>
              <a:endParaRPr lang="ru-RU" sz="2800" dirty="0">
                <a:solidFill>
                  <a:srgbClr val="996633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147776" y="5924282"/>
              <a:ext cx="42736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solidFill>
                    <a:srgbClr val="996633"/>
                  </a:solidFill>
                </a:rPr>
                <a:t>Составила: учитель Ефременко Е.В.</a:t>
              </a:r>
              <a:endParaRPr lang="ru-RU" sz="2000" dirty="0">
                <a:solidFill>
                  <a:srgbClr val="9966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49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09019" y="2503696"/>
            <a:ext cx="317099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Русская </a:t>
            </a:r>
          </a:p>
          <a:p>
            <a:pPr algn="ctr"/>
            <a:r>
              <a:rPr lang="ru-RU" sz="5400" b="0" i="1" cap="none" spc="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народная </a:t>
            </a:r>
          </a:p>
          <a:p>
            <a:pPr algn="ctr"/>
            <a:r>
              <a:rPr lang="ru-RU" sz="5400" b="0" i="1" cap="none" spc="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сказка</a:t>
            </a:r>
            <a:endParaRPr lang="ru-RU" sz="5400" b="0" i="1" cap="none" spc="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130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0" t="5463" r="11140" b="8493"/>
          <a:stretch/>
        </p:blipFill>
        <p:spPr>
          <a:xfrm>
            <a:off x="0" y="0"/>
            <a:ext cx="12192000" cy="6905327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503054" y="546107"/>
            <a:ext cx="5731098" cy="4624133"/>
            <a:chOff x="3528812" y="133983"/>
            <a:chExt cx="5731098" cy="4624133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004482" y="133983"/>
              <a:ext cx="218303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0" cap="none" spc="0" dirty="0" smtClean="0">
                  <a:ln w="0"/>
                  <a:solidFill>
                    <a:srgbClr val="99663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Загадка</a:t>
              </a:r>
              <a:r>
                <a:rPr lang="ru-RU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</a:t>
              </a:r>
              <a:endPara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28812" y="1787431"/>
              <a:ext cx="5731098" cy="2970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3200" dirty="0" smtClean="0"/>
                <a:t>Ни дед, ни баба не сумели</a:t>
              </a:r>
            </a:p>
            <a:p>
              <a:pPr>
                <a:lnSpc>
                  <a:spcPct val="150000"/>
                </a:lnSpc>
              </a:pPr>
              <a:r>
                <a:rPr lang="ru-RU" sz="3200" dirty="0" smtClean="0"/>
                <a:t>Яичко чудное разбить.</a:t>
              </a:r>
            </a:p>
            <a:p>
              <a:pPr>
                <a:lnSpc>
                  <a:spcPct val="150000"/>
                </a:lnSpc>
              </a:pPr>
              <a:r>
                <a:rPr lang="ru-RU" sz="3200" dirty="0" smtClean="0"/>
                <a:t>А кто сумел? – о том хотели</a:t>
              </a:r>
            </a:p>
            <a:p>
              <a:pPr>
                <a:lnSpc>
                  <a:spcPct val="150000"/>
                </a:lnSpc>
              </a:pPr>
              <a:r>
                <a:rPr lang="ru-RU" sz="3200" dirty="0" smtClean="0"/>
                <a:t>У вас, ребята, мы спросить. </a:t>
              </a:r>
              <a:endParaRPr lang="ru-RU" sz="3200" dirty="0"/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4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23" y="2149222"/>
            <a:ext cx="2606881" cy="260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2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0" t="5463" r="11140" b="8493"/>
          <a:stretch/>
        </p:blipFill>
        <p:spPr>
          <a:xfrm>
            <a:off x="0" y="0"/>
            <a:ext cx="12192000" cy="6905327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825026" y="-47017"/>
            <a:ext cx="5821251" cy="6556953"/>
            <a:chOff x="4488744" y="-63724"/>
            <a:chExt cx="5731098" cy="6556953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649935" y="-63724"/>
              <a:ext cx="214922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0" cap="none" spc="0" dirty="0" smtClean="0">
                  <a:ln w="0"/>
                  <a:solidFill>
                    <a:srgbClr val="99663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Загадка</a:t>
              </a:r>
              <a:r>
                <a:rPr lang="ru-RU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</a:t>
              </a:r>
              <a:endPara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488744" y="567889"/>
              <a:ext cx="5731098" cy="5925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3200" dirty="0"/>
                <a:t>Баба била — не разбила.</a:t>
              </a:r>
              <a:br>
                <a:rPr lang="ru-RU" sz="3200" dirty="0"/>
              </a:br>
              <a:r>
                <a:rPr lang="ru-RU" sz="3200" dirty="0"/>
                <a:t>Слабовата бабья сила!</a:t>
              </a:r>
              <a:br>
                <a:rPr lang="ru-RU" sz="3200" dirty="0"/>
              </a:br>
              <a:r>
                <a:rPr lang="ru-RU" sz="3200" dirty="0"/>
                <a:t>Да не смог разбить и дед.</a:t>
              </a:r>
              <a:br>
                <a:rPr lang="ru-RU" sz="3200" dirty="0"/>
              </a:br>
              <a:r>
                <a:rPr lang="ru-RU" sz="3200" dirty="0"/>
                <a:t>Ведь ему сто лет в обед.</a:t>
              </a:r>
              <a:br>
                <a:rPr lang="ru-RU" sz="3200" dirty="0"/>
              </a:br>
              <a:r>
                <a:rPr lang="ru-RU" sz="3200" dirty="0"/>
                <a:t>Кликнули они норушку —</a:t>
              </a:r>
              <a:br>
                <a:rPr lang="ru-RU" sz="3200" dirty="0"/>
              </a:br>
              <a:r>
                <a:rPr lang="ru-RU" sz="3200" dirty="0"/>
                <a:t>Та разбила, как игрушку,</a:t>
              </a:r>
              <a:br>
                <a:rPr lang="ru-RU" sz="3200" dirty="0"/>
              </a:br>
              <a:r>
                <a:rPr lang="ru-RU" sz="3200" dirty="0"/>
                <a:t>И сбежала под крыльцо.</a:t>
              </a:r>
              <a:br>
                <a:rPr lang="ru-RU" sz="3200" dirty="0"/>
              </a:br>
              <a:r>
                <a:rPr lang="ru-RU" sz="3200" dirty="0"/>
                <a:t>Что разбила-то? …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06" y="2310365"/>
            <a:ext cx="3211120" cy="209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8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0" t="5463" r="11140" b="8493"/>
          <a:stretch/>
        </p:blipFill>
        <p:spPr>
          <a:xfrm>
            <a:off x="0" y="0"/>
            <a:ext cx="12192000" cy="6905327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583691" y="213083"/>
            <a:ext cx="7633808" cy="5501737"/>
            <a:chOff x="4251146" y="196376"/>
            <a:chExt cx="7515583" cy="5501737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169791" y="196376"/>
              <a:ext cx="214922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400" b="0" cap="none" spc="0" dirty="0" smtClean="0">
                  <a:ln w="0"/>
                  <a:solidFill>
                    <a:srgbClr val="996633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Загадка</a:t>
              </a:r>
              <a:r>
                <a:rPr lang="ru-RU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</a:t>
              </a:r>
              <a:endPara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251146" y="1173798"/>
              <a:ext cx="751558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3200" dirty="0"/>
                <a:t>Дед с бабкой слезами горючим плачут —</a:t>
              </a:r>
              <a:br>
                <a:rPr lang="ru-RU" sz="3200" dirty="0"/>
              </a:br>
              <a:r>
                <a:rPr lang="ru-RU" sz="3200" dirty="0"/>
                <a:t>за что же такая нам вдруг неудача.</a:t>
              </a:r>
              <a:br>
                <a:rPr lang="ru-RU" sz="3200" dirty="0"/>
              </a:br>
              <a:r>
                <a:rPr lang="ru-RU" sz="3200" dirty="0"/>
                <a:t>Лежало на полке яйцо золотое.</a:t>
              </a:r>
              <a:br>
                <a:rPr lang="ru-RU" sz="3200" dirty="0"/>
              </a:br>
              <a:r>
                <a:rPr lang="ru-RU" sz="3200" dirty="0"/>
                <a:t>Да только вот мышь — наказанье такое —</a:t>
              </a:r>
              <a:br>
                <a:rPr lang="ru-RU" sz="3200" dirty="0"/>
              </a:br>
              <a:r>
                <a:rPr lang="ru-RU" sz="3200" dirty="0"/>
                <a:t>разбила его. И сама уж не рада.</a:t>
              </a:r>
              <a:br>
                <a:rPr lang="ru-RU" sz="3200" dirty="0"/>
              </a:br>
              <a:r>
                <a:rPr lang="ru-RU" sz="3200" dirty="0"/>
                <a:t>Но всех успокоила … .</a:t>
              </a: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95" y="1505576"/>
            <a:ext cx="2857500" cy="30226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6320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09019" y="2503696"/>
            <a:ext cx="317099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Русская </a:t>
            </a:r>
          </a:p>
          <a:p>
            <a:pPr algn="ctr"/>
            <a:r>
              <a:rPr lang="ru-RU" sz="5400" b="0" i="1" cap="none" spc="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народная </a:t>
            </a:r>
          </a:p>
          <a:p>
            <a:pPr algn="ctr"/>
            <a:r>
              <a:rPr lang="ru-RU" sz="5400" b="0" i="1" cap="none" spc="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сказка</a:t>
            </a:r>
            <a:endParaRPr lang="ru-RU" sz="5400" b="0" i="1" cap="none" spc="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874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0" t="5463" r="11140" b="8493"/>
          <a:stretch/>
        </p:blipFill>
        <p:spPr>
          <a:xfrm>
            <a:off x="0" y="0"/>
            <a:ext cx="12192000" cy="69053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3691" y="1190505"/>
            <a:ext cx="7633808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3200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16285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996633"/>
                </a:solidFill>
              </a:rPr>
              <a:t>Ссылки на источники литературы:</a:t>
            </a:r>
            <a:endParaRPr lang="ru-RU" sz="3600" dirty="0">
              <a:solidFill>
                <a:srgbClr val="996633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53037" y="2307823"/>
            <a:ext cx="9843752" cy="1655762"/>
          </a:xfrm>
        </p:spPr>
        <p:txBody>
          <a:bodyPr>
            <a:normAutofit lnSpcReduction="10000"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www.google.ru/search?tbs</a:t>
            </a:r>
            <a:endParaRPr lang="ru-RU" dirty="0" smtClean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www.google.ru/search?tb</a:t>
            </a:r>
            <a:endParaRPr lang="ru-RU" dirty="0" smtClean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www.google.ru/search?tbs</a:t>
            </a:r>
            <a:endParaRPr lang="ru-RU" dirty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www.google.ru/search?tbs</a:t>
            </a:r>
            <a:endParaRPr lang="ru-RU" dirty="0" smtClean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dirty="0" smtClean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54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94</Words>
  <Application>Microsoft Office PowerPoint</Application>
  <PresentationFormat>Произвольный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Ссылки на источники литературы: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Васильевна Ефременко</dc:creator>
  <cp:lastModifiedBy>Ofin</cp:lastModifiedBy>
  <cp:revision>22</cp:revision>
  <dcterms:created xsi:type="dcterms:W3CDTF">2022-01-21T00:12:44Z</dcterms:created>
  <dcterms:modified xsi:type="dcterms:W3CDTF">2022-07-30T10:57:08Z</dcterms:modified>
</cp:coreProperties>
</file>